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73" r:id="rId2"/>
    <p:sldId id="356" r:id="rId3"/>
    <p:sldId id="267" r:id="rId4"/>
    <p:sldId id="265" r:id="rId5"/>
    <p:sldId id="363" r:id="rId6"/>
    <p:sldId id="378" r:id="rId7"/>
    <p:sldId id="359" r:id="rId8"/>
    <p:sldId id="367" r:id="rId9"/>
    <p:sldId id="360" r:id="rId10"/>
    <p:sldId id="361" r:id="rId11"/>
    <p:sldId id="357" r:id="rId12"/>
    <p:sldId id="362" r:id="rId13"/>
    <p:sldId id="371" r:id="rId14"/>
    <p:sldId id="377" r:id="rId15"/>
    <p:sldId id="368" r:id="rId16"/>
    <p:sldId id="369" r:id="rId17"/>
    <p:sldId id="370" r:id="rId18"/>
    <p:sldId id="374" r:id="rId19"/>
    <p:sldId id="379" r:id="rId20"/>
    <p:sldId id="380" r:id="rId21"/>
    <p:sldId id="375" r:id="rId22"/>
    <p:sldId id="376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03" autoAdjust="0"/>
    <p:restoredTop sz="94660" autoAdjust="0"/>
  </p:normalViewPr>
  <p:slideViewPr>
    <p:cSldViewPr snapToGrid="0" showGuides="1">
      <p:cViewPr>
        <p:scale>
          <a:sx n="100" d="100"/>
          <a:sy n="100" d="100"/>
        </p:scale>
        <p:origin x="-26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/>
              <a:t>Yerleştirme Puanı Hesaplama</a:t>
            </a:r>
            <a:endParaRPr lang="en-US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Sayfa1!$B$1</c:f>
              <c:strCache>
                <c:ptCount val="1"/>
                <c:pt idx="0">
                  <c:v>Satışlar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cat>
            <c:strRef>
              <c:f>Sayfa1!$A$2:$A$3</c:f>
              <c:strCache>
                <c:ptCount val="2"/>
                <c:pt idx="0">
                  <c:v>TEMEL YETERLİLİK TESTİ</c:v>
                </c:pt>
                <c:pt idx="1">
                  <c:v>ALAN YETERLİLİK TESTİ</c:v>
                </c:pt>
              </c:strCache>
            </c:strRef>
          </c:cat>
          <c:val>
            <c:numRef>
              <c:f>Sayfa1!$B$2:$B$3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00693-7C80-4021-BFE7-F3D8CDEC167E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A31C46A-80E6-4EC7-BF3C-A2FB03876523}">
      <dgm:prSet phldrT="[Metin]"/>
      <dgm:spPr/>
      <dgm:t>
        <a:bodyPr/>
        <a:lstStyle/>
        <a:p>
          <a:r>
            <a:rPr lang="tr-TR" dirty="0" smtClean="0"/>
            <a:t>%17</a:t>
          </a:r>
          <a:endParaRPr lang="tr-TR" dirty="0"/>
        </a:p>
      </dgm:t>
    </dgm:pt>
    <dgm:pt modelId="{C384EEA7-9606-4BD2-BD07-1EDEFC5863F8}" type="parTrans" cxnId="{33BE1328-CCA2-4952-A865-4CC53BFCE96C}">
      <dgm:prSet/>
      <dgm:spPr/>
      <dgm:t>
        <a:bodyPr/>
        <a:lstStyle/>
        <a:p>
          <a:endParaRPr lang="tr-TR"/>
        </a:p>
      </dgm:t>
    </dgm:pt>
    <dgm:pt modelId="{DDBEE05B-39CA-4D8A-8A37-1CD7E07EE38C}" type="sibTrans" cxnId="{33BE1328-CCA2-4952-A865-4CC53BFCE96C}">
      <dgm:prSet/>
      <dgm:spPr/>
      <dgm:t>
        <a:bodyPr/>
        <a:lstStyle/>
        <a:p>
          <a:endParaRPr lang="tr-TR"/>
        </a:p>
      </dgm:t>
    </dgm:pt>
    <dgm:pt modelId="{400E3796-7836-4388-80FC-F93B1782625D}">
      <dgm:prSet phldrT="[Metin]"/>
      <dgm:spPr/>
      <dgm:t>
        <a:bodyPr/>
        <a:lstStyle/>
        <a:p>
          <a:r>
            <a:rPr lang="tr-TR" dirty="0" smtClean="0"/>
            <a:t>TÜRKÇE</a:t>
          </a:r>
        </a:p>
        <a:p>
          <a:r>
            <a:rPr lang="tr-TR" dirty="0" smtClean="0"/>
            <a:t>(1 NET 3.3PUAN)</a:t>
          </a:r>
        </a:p>
        <a:p>
          <a:endParaRPr lang="tr-TR" dirty="0"/>
        </a:p>
      </dgm:t>
    </dgm:pt>
    <dgm:pt modelId="{9380E03F-DD48-4F81-B44C-06D0A54AD925}" type="parTrans" cxnId="{66E417A5-9B8D-4134-9A64-55999F905E2C}">
      <dgm:prSet/>
      <dgm:spPr/>
      <dgm:t>
        <a:bodyPr/>
        <a:lstStyle/>
        <a:p>
          <a:endParaRPr lang="tr-TR"/>
        </a:p>
      </dgm:t>
    </dgm:pt>
    <dgm:pt modelId="{64463D6B-9104-4741-869D-9FD61DB38988}" type="sibTrans" cxnId="{66E417A5-9B8D-4134-9A64-55999F905E2C}">
      <dgm:prSet/>
      <dgm:spPr/>
      <dgm:t>
        <a:bodyPr/>
        <a:lstStyle/>
        <a:p>
          <a:endParaRPr lang="tr-TR"/>
        </a:p>
      </dgm:t>
    </dgm:pt>
    <dgm:pt modelId="{6BA24B68-613C-4E00-A0EF-0B351075CABA}">
      <dgm:prSet phldrT="[Metin]"/>
      <dgm:spPr/>
      <dgm:t>
        <a:bodyPr/>
        <a:lstStyle/>
        <a:p>
          <a:r>
            <a:rPr lang="tr-TR" dirty="0" smtClean="0"/>
            <a:t>%33</a:t>
          </a:r>
          <a:endParaRPr lang="tr-TR" dirty="0"/>
        </a:p>
      </dgm:t>
    </dgm:pt>
    <dgm:pt modelId="{0C32DD69-6E23-49C3-9A1D-7C1E7B42FD41}" type="parTrans" cxnId="{642BCCEB-40B1-4702-8F97-74AC32F775BE}">
      <dgm:prSet/>
      <dgm:spPr/>
      <dgm:t>
        <a:bodyPr/>
        <a:lstStyle/>
        <a:p>
          <a:endParaRPr lang="tr-TR"/>
        </a:p>
      </dgm:t>
    </dgm:pt>
    <dgm:pt modelId="{BE316082-B43A-475F-B72E-1C0B80976E6E}" type="sibTrans" cxnId="{642BCCEB-40B1-4702-8F97-74AC32F775BE}">
      <dgm:prSet/>
      <dgm:spPr/>
      <dgm:t>
        <a:bodyPr/>
        <a:lstStyle/>
        <a:p>
          <a:endParaRPr lang="tr-TR"/>
        </a:p>
      </dgm:t>
    </dgm:pt>
    <dgm:pt modelId="{50D3B5F9-B58C-40A2-A66A-FC4E28954A58}">
      <dgm:prSet phldrT="[Metin]"/>
      <dgm:spPr/>
      <dgm:t>
        <a:bodyPr/>
        <a:lstStyle/>
        <a:p>
          <a:r>
            <a:rPr lang="tr-TR" dirty="0" smtClean="0"/>
            <a:t>MATEMATİK</a:t>
          </a:r>
        </a:p>
        <a:p>
          <a:r>
            <a:rPr lang="tr-TR" dirty="0" smtClean="0"/>
            <a:t>(1 NET 3.3 PUAN)</a:t>
          </a:r>
        </a:p>
      </dgm:t>
    </dgm:pt>
    <dgm:pt modelId="{2DCF1C60-745C-4AE8-9622-A8695D36379C}" type="parTrans" cxnId="{BA30E829-3A41-4009-B6B4-4C2DA6261CA1}">
      <dgm:prSet/>
      <dgm:spPr/>
      <dgm:t>
        <a:bodyPr/>
        <a:lstStyle/>
        <a:p>
          <a:endParaRPr lang="tr-TR"/>
        </a:p>
      </dgm:t>
    </dgm:pt>
    <dgm:pt modelId="{290D1310-E80B-404A-A1E2-DECCD84B733E}" type="sibTrans" cxnId="{BA30E829-3A41-4009-B6B4-4C2DA6261CA1}">
      <dgm:prSet/>
      <dgm:spPr/>
      <dgm:t>
        <a:bodyPr/>
        <a:lstStyle/>
        <a:p>
          <a:endParaRPr lang="tr-TR"/>
        </a:p>
      </dgm:t>
    </dgm:pt>
    <dgm:pt modelId="{EB4FB34D-FD03-4DFC-8DCB-58F4097E1B26}">
      <dgm:prSet phldrT="[Metin]"/>
      <dgm:spPr/>
      <dgm:t>
        <a:bodyPr/>
        <a:lstStyle/>
        <a:p>
          <a:r>
            <a:rPr lang="tr-TR" dirty="0" smtClean="0"/>
            <a:t>%17</a:t>
          </a:r>
          <a:endParaRPr lang="tr-TR" dirty="0"/>
        </a:p>
      </dgm:t>
    </dgm:pt>
    <dgm:pt modelId="{99D892FC-BB9F-4E5B-B5F8-C90CE8AA038F}" type="parTrans" cxnId="{1AC13F34-DF78-43FE-9AE1-FC59BE65015A}">
      <dgm:prSet/>
      <dgm:spPr/>
      <dgm:t>
        <a:bodyPr/>
        <a:lstStyle/>
        <a:p>
          <a:endParaRPr lang="tr-TR"/>
        </a:p>
      </dgm:t>
    </dgm:pt>
    <dgm:pt modelId="{015CE890-371E-429E-B7D6-A499CA2758AC}" type="sibTrans" cxnId="{1AC13F34-DF78-43FE-9AE1-FC59BE65015A}">
      <dgm:prSet/>
      <dgm:spPr/>
      <dgm:t>
        <a:bodyPr/>
        <a:lstStyle/>
        <a:p>
          <a:endParaRPr lang="tr-TR"/>
        </a:p>
      </dgm:t>
    </dgm:pt>
    <dgm:pt modelId="{AC560F62-9D1F-4D49-BBB5-34F78C58786D}">
      <dgm:prSet phldrT="[Metin]"/>
      <dgm:spPr/>
      <dgm:t>
        <a:bodyPr/>
        <a:lstStyle/>
        <a:p>
          <a:r>
            <a:rPr lang="tr-TR" dirty="0" smtClean="0"/>
            <a:t>SOSYAL BİLGİLER</a:t>
          </a:r>
        </a:p>
        <a:p>
          <a:r>
            <a:rPr lang="tr-TR" dirty="0" smtClean="0"/>
            <a:t>(1 NET 3.4 PUAN)</a:t>
          </a:r>
          <a:endParaRPr lang="tr-TR" dirty="0"/>
        </a:p>
      </dgm:t>
    </dgm:pt>
    <dgm:pt modelId="{DE5D81A6-5A9D-4C0F-B050-6F0585B07C2B}" type="parTrans" cxnId="{96DB8A16-E086-4671-9E23-9A421913A6D2}">
      <dgm:prSet/>
      <dgm:spPr/>
      <dgm:t>
        <a:bodyPr/>
        <a:lstStyle/>
        <a:p>
          <a:endParaRPr lang="tr-TR"/>
        </a:p>
      </dgm:t>
    </dgm:pt>
    <dgm:pt modelId="{FD94198F-3B50-4A84-BC4C-348164723D81}" type="sibTrans" cxnId="{96DB8A16-E086-4671-9E23-9A421913A6D2}">
      <dgm:prSet/>
      <dgm:spPr/>
      <dgm:t>
        <a:bodyPr/>
        <a:lstStyle/>
        <a:p>
          <a:endParaRPr lang="tr-TR"/>
        </a:p>
      </dgm:t>
    </dgm:pt>
    <dgm:pt modelId="{4D3D97DF-5C9A-41A4-A7E3-0844E754F20E}">
      <dgm:prSet phldrT="[Metin]"/>
      <dgm:spPr/>
      <dgm:t>
        <a:bodyPr/>
        <a:lstStyle/>
        <a:p>
          <a:r>
            <a:rPr lang="tr-TR" dirty="0" smtClean="0"/>
            <a:t>FEN BİLİMLERİ</a:t>
          </a:r>
        </a:p>
        <a:p>
          <a:r>
            <a:rPr lang="tr-TR" dirty="0" smtClean="0"/>
            <a:t>(1 NET 3.4 PUAN)</a:t>
          </a:r>
          <a:endParaRPr lang="tr-TR" dirty="0"/>
        </a:p>
      </dgm:t>
    </dgm:pt>
    <dgm:pt modelId="{7132FD51-03D6-4BF2-ABA3-E4B79854EEF8}" type="parTrans" cxnId="{A0F32396-373E-4A1F-ABA1-293B1654C8D0}">
      <dgm:prSet/>
      <dgm:spPr/>
      <dgm:t>
        <a:bodyPr/>
        <a:lstStyle/>
        <a:p>
          <a:endParaRPr lang="tr-TR"/>
        </a:p>
      </dgm:t>
    </dgm:pt>
    <dgm:pt modelId="{3BDBB27F-F2D1-492F-8E55-15F2716D9D52}" type="sibTrans" cxnId="{A0F32396-373E-4A1F-ABA1-293B1654C8D0}">
      <dgm:prSet/>
      <dgm:spPr/>
      <dgm:t>
        <a:bodyPr/>
        <a:lstStyle/>
        <a:p>
          <a:endParaRPr lang="tr-TR"/>
        </a:p>
      </dgm:t>
    </dgm:pt>
    <dgm:pt modelId="{26E40032-EC24-4C9C-A047-AB628D7819CA}">
      <dgm:prSet phldrT="[Metin]"/>
      <dgm:spPr/>
      <dgm:t>
        <a:bodyPr/>
        <a:lstStyle/>
        <a:p>
          <a:r>
            <a:rPr lang="tr-TR" dirty="0" smtClean="0"/>
            <a:t>%33</a:t>
          </a:r>
          <a:endParaRPr lang="tr-TR" dirty="0"/>
        </a:p>
      </dgm:t>
    </dgm:pt>
    <dgm:pt modelId="{BC50931A-37AD-4A10-8068-15327E0188F7}" type="parTrans" cxnId="{CCFBAE2D-7D27-4F89-9452-11DB7792893D}">
      <dgm:prSet/>
      <dgm:spPr/>
      <dgm:t>
        <a:bodyPr/>
        <a:lstStyle/>
        <a:p>
          <a:endParaRPr lang="tr-TR"/>
        </a:p>
      </dgm:t>
    </dgm:pt>
    <dgm:pt modelId="{0426A86B-C9F8-47D6-9D74-DA5A78A8EB32}" type="sibTrans" cxnId="{CCFBAE2D-7D27-4F89-9452-11DB7792893D}">
      <dgm:prSet/>
      <dgm:spPr/>
      <dgm:t>
        <a:bodyPr/>
        <a:lstStyle/>
        <a:p>
          <a:endParaRPr lang="tr-TR"/>
        </a:p>
      </dgm:t>
    </dgm:pt>
    <dgm:pt modelId="{2DB139EF-DA04-4BDE-8DA7-DD3789583863}" type="pres">
      <dgm:prSet presAssocID="{9A200693-7C80-4021-BFE7-F3D8CDEC167E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1348AAF-40D2-4A36-B8A6-7070559D6BDE}" type="pres">
      <dgm:prSet presAssocID="{0A31C46A-80E6-4EC7-BF3C-A2FB03876523}" presName="posSpace" presStyleCnt="0"/>
      <dgm:spPr/>
    </dgm:pt>
    <dgm:pt modelId="{99A00F83-2142-4B66-BA46-AA9295407785}" type="pres">
      <dgm:prSet presAssocID="{0A31C46A-80E6-4EC7-BF3C-A2FB03876523}" presName="vertFlow" presStyleCnt="0"/>
      <dgm:spPr/>
    </dgm:pt>
    <dgm:pt modelId="{B5048AB9-7ADD-43B2-92D2-C40FEB2CC34C}" type="pres">
      <dgm:prSet presAssocID="{0A31C46A-80E6-4EC7-BF3C-A2FB03876523}" presName="topSpace" presStyleCnt="0"/>
      <dgm:spPr/>
    </dgm:pt>
    <dgm:pt modelId="{87F541F1-40C7-4ED0-BF89-21C2FAB25BF1}" type="pres">
      <dgm:prSet presAssocID="{0A31C46A-80E6-4EC7-BF3C-A2FB03876523}" presName="firstComp" presStyleCnt="0"/>
      <dgm:spPr/>
    </dgm:pt>
    <dgm:pt modelId="{E09DEAA3-04B3-4F8F-8580-10D1CAD629B0}" type="pres">
      <dgm:prSet presAssocID="{0A31C46A-80E6-4EC7-BF3C-A2FB03876523}" presName="firstChild" presStyleLbl="bgAccFollowNode1" presStyleIdx="0" presStyleCnt="4" custScaleX="114540" custLinFactNeighborX="10754" custLinFactNeighborY="1083"/>
      <dgm:spPr/>
      <dgm:t>
        <a:bodyPr/>
        <a:lstStyle/>
        <a:p>
          <a:endParaRPr lang="tr-TR"/>
        </a:p>
      </dgm:t>
    </dgm:pt>
    <dgm:pt modelId="{22326220-AEEB-4FE3-BE65-ECA9802DECEF}" type="pres">
      <dgm:prSet presAssocID="{0A31C46A-80E6-4EC7-BF3C-A2FB03876523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B4D74-7A9F-449F-86D9-3C4498D5D691}" type="pres">
      <dgm:prSet presAssocID="{0A31C46A-80E6-4EC7-BF3C-A2FB03876523}" presName="negSpace" presStyleCnt="0"/>
      <dgm:spPr/>
    </dgm:pt>
    <dgm:pt modelId="{7EF21A88-9AA3-4F9E-A6D6-4FD27F3B3ABE}" type="pres">
      <dgm:prSet presAssocID="{0A31C46A-80E6-4EC7-BF3C-A2FB03876523}" presName="circle" presStyleLbl="node1" presStyleIdx="0" presStyleCnt="4" custLinFactNeighborX="-27804" custLinFactNeighborY="-10427"/>
      <dgm:spPr/>
      <dgm:t>
        <a:bodyPr/>
        <a:lstStyle/>
        <a:p>
          <a:endParaRPr lang="tr-TR"/>
        </a:p>
      </dgm:t>
    </dgm:pt>
    <dgm:pt modelId="{A2512D91-8259-4499-B761-845DB46FEDC3}" type="pres">
      <dgm:prSet presAssocID="{DDBEE05B-39CA-4D8A-8A37-1CD7E07EE38C}" presName="transSpace" presStyleCnt="0"/>
      <dgm:spPr/>
    </dgm:pt>
    <dgm:pt modelId="{64B8B872-9263-471A-8D11-E7536B6224A6}" type="pres">
      <dgm:prSet presAssocID="{26E40032-EC24-4C9C-A047-AB628D7819CA}" presName="posSpace" presStyleCnt="0"/>
      <dgm:spPr/>
    </dgm:pt>
    <dgm:pt modelId="{443BB4CD-AC76-49E9-9B9E-D81431C28AF7}" type="pres">
      <dgm:prSet presAssocID="{26E40032-EC24-4C9C-A047-AB628D7819CA}" presName="vertFlow" presStyleCnt="0"/>
      <dgm:spPr/>
    </dgm:pt>
    <dgm:pt modelId="{DC042CA1-6F4C-4899-A859-BF2D9301E70A}" type="pres">
      <dgm:prSet presAssocID="{26E40032-EC24-4C9C-A047-AB628D7819CA}" presName="topSpace" presStyleCnt="0"/>
      <dgm:spPr/>
    </dgm:pt>
    <dgm:pt modelId="{E2AD445E-330B-4DAB-86FB-B93C922CC837}" type="pres">
      <dgm:prSet presAssocID="{26E40032-EC24-4C9C-A047-AB628D7819CA}" presName="firstComp" presStyleCnt="0"/>
      <dgm:spPr/>
    </dgm:pt>
    <dgm:pt modelId="{B45A2B92-835B-4BBE-8123-883F73555520}" type="pres">
      <dgm:prSet presAssocID="{26E40032-EC24-4C9C-A047-AB628D7819CA}" presName="firstChild" presStyleLbl="bgAccFollowNode1" presStyleIdx="1" presStyleCnt="4" custLinFactNeighborX="18469" custLinFactNeighborY="-1082"/>
      <dgm:spPr/>
      <dgm:t>
        <a:bodyPr/>
        <a:lstStyle/>
        <a:p>
          <a:endParaRPr lang="tr-TR"/>
        </a:p>
      </dgm:t>
    </dgm:pt>
    <dgm:pt modelId="{3B20A5D5-DA1E-4857-82D4-C4E70300BFB8}" type="pres">
      <dgm:prSet presAssocID="{26E40032-EC24-4C9C-A047-AB628D7819CA}" presName="first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6FBD4B1-6FA0-4DB0-AAFE-0C63C1326AB3}" type="pres">
      <dgm:prSet presAssocID="{26E40032-EC24-4C9C-A047-AB628D7819CA}" presName="negSpace" presStyleCnt="0"/>
      <dgm:spPr/>
    </dgm:pt>
    <dgm:pt modelId="{8E5B7976-8877-411C-B325-349D081DC395}" type="pres">
      <dgm:prSet presAssocID="{26E40032-EC24-4C9C-A047-AB628D7819CA}" presName="circle" presStyleLbl="node1" presStyleIdx="1" presStyleCnt="4" custLinFactNeighborX="12257" custLinFactNeighborY="1083"/>
      <dgm:spPr/>
      <dgm:t>
        <a:bodyPr/>
        <a:lstStyle/>
        <a:p>
          <a:endParaRPr lang="tr-TR"/>
        </a:p>
      </dgm:t>
    </dgm:pt>
    <dgm:pt modelId="{65E07DB3-202E-48DF-958A-8ED2CDA7DDC5}" type="pres">
      <dgm:prSet presAssocID="{0426A86B-C9F8-47D6-9D74-DA5A78A8EB32}" presName="transSpace" presStyleCnt="0"/>
      <dgm:spPr/>
    </dgm:pt>
    <dgm:pt modelId="{9EAE5389-D4D4-4C43-823C-04C04420FE40}" type="pres">
      <dgm:prSet presAssocID="{6BA24B68-613C-4E00-A0EF-0B351075CABA}" presName="posSpace" presStyleCnt="0"/>
      <dgm:spPr/>
    </dgm:pt>
    <dgm:pt modelId="{1291EC3F-FE8E-4F9B-8A7B-AE2CBC644AFE}" type="pres">
      <dgm:prSet presAssocID="{6BA24B68-613C-4E00-A0EF-0B351075CABA}" presName="vertFlow" presStyleCnt="0"/>
      <dgm:spPr/>
    </dgm:pt>
    <dgm:pt modelId="{69FB84A1-D3F5-40AD-A51A-1703126E0147}" type="pres">
      <dgm:prSet presAssocID="{6BA24B68-613C-4E00-A0EF-0B351075CABA}" presName="topSpace" presStyleCnt="0"/>
      <dgm:spPr/>
    </dgm:pt>
    <dgm:pt modelId="{ADCB2ABA-8B7E-4D45-95C3-C8722E8585E4}" type="pres">
      <dgm:prSet presAssocID="{6BA24B68-613C-4E00-A0EF-0B351075CABA}" presName="firstComp" presStyleCnt="0"/>
      <dgm:spPr/>
    </dgm:pt>
    <dgm:pt modelId="{B5634FEF-2DDA-4135-A577-40ABF198B87B}" type="pres">
      <dgm:prSet presAssocID="{6BA24B68-613C-4E00-A0EF-0B351075CABA}" presName="firstChild" presStyleLbl="bgAccFollowNode1" presStyleIdx="2" presStyleCnt="4" custScaleX="124418"/>
      <dgm:spPr/>
      <dgm:t>
        <a:bodyPr/>
        <a:lstStyle/>
        <a:p>
          <a:endParaRPr lang="tr-TR"/>
        </a:p>
      </dgm:t>
    </dgm:pt>
    <dgm:pt modelId="{B95AB7E1-68E3-435D-8AF9-ECB4AEFF8948}" type="pres">
      <dgm:prSet presAssocID="{6BA24B68-613C-4E00-A0EF-0B351075CAB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22B566-7A8A-4B7A-8A14-0B77CA9066FC}" type="pres">
      <dgm:prSet presAssocID="{6BA24B68-613C-4E00-A0EF-0B351075CABA}" presName="negSpace" presStyleCnt="0"/>
      <dgm:spPr/>
    </dgm:pt>
    <dgm:pt modelId="{9F0FD2DF-BD6C-429C-BA68-EA9842A510B1}" type="pres">
      <dgm:prSet presAssocID="{6BA24B68-613C-4E00-A0EF-0B351075CABA}" presName="circle" presStyleLbl="node1" presStyleIdx="2" presStyleCnt="4" custLinFactNeighborX="-39604" custLinFactNeighborY="-11551"/>
      <dgm:spPr/>
      <dgm:t>
        <a:bodyPr/>
        <a:lstStyle/>
        <a:p>
          <a:endParaRPr lang="tr-TR"/>
        </a:p>
      </dgm:t>
    </dgm:pt>
    <dgm:pt modelId="{D305D3A2-42B7-425D-BE1C-6C3C420BE544}" type="pres">
      <dgm:prSet presAssocID="{BE316082-B43A-475F-B72E-1C0B80976E6E}" presName="transSpace" presStyleCnt="0"/>
      <dgm:spPr/>
    </dgm:pt>
    <dgm:pt modelId="{C4CC5CAB-2EC1-4FAC-A357-600EAAFF7358}" type="pres">
      <dgm:prSet presAssocID="{EB4FB34D-FD03-4DFC-8DCB-58F4097E1B26}" presName="posSpace" presStyleCnt="0"/>
      <dgm:spPr/>
    </dgm:pt>
    <dgm:pt modelId="{954080DE-5427-433E-A432-363731F81BCF}" type="pres">
      <dgm:prSet presAssocID="{EB4FB34D-FD03-4DFC-8DCB-58F4097E1B26}" presName="vertFlow" presStyleCnt="0"/>
      <dgm:spPr/>
    </dgm:pt>
    <dgm:pt modelId="{8D739242-2C2B-4AF4-B505-9BC0B5326831}" type="pres">
      <dgm:prSet presAssocID="{EB4FB34D-FD03-4DFC-8DCB-58F4097E1B26}" presName="topSpace" presStyleCnt="0"/>
      <dgm:spPr/>
    </dgm:pt>
    <dgm:pt modelId="{F2A4B5B1-39DC-4762-9AA9-457A2486BFA5}" type="pres">
      <dgm:prSet presAssocID="{EB4FB34D-FD03-4DFC-8DCB-58F4097E1B26}" presName="firstComp" presStyleCnt="0"/>
      <dgm:spPr/>
    </dgm:pt>
    <dgm:pt modelId="{BF01FAF4-404C-4D72-8D12-A9CD3E962A5F}" type="pres">
      <dgm:prSet presAssocID="{EB4FB34D-FD03-4DFC-8DCB-58F4097E1B26}" presName="firstChild" presStyleLbl="bgAccFollowNode1" presStyleIdx="3" presStyleCnt="4" custLinFactNeighborX="-23418" custLinFactNeighborY="-876"/>
      <dgm:spPr/>
      <dgm:t>
        <a:bodyPr/>
        <a:lstStyle/>
        <a:p>
          <a:endParaRPr lang="tr-TR"/>
        </a:p>
      </dgm:t>
    </dgm:pt>
    <dgm:pt modelId="{26E11D6A-F1FF-490F-91DA-2C4B75EC1759}" type="pres">
      <dgm:prSet presAssocID="{EB4FB34D-FD03-4DFC-8DCB-58F4097E1B26}" presName="first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534B5EA-8192-4F44-B0DA-C4020F974C30}" type="pres">
      <dgm:prSet presAssocID="{EB4FB34D-FD03-4DFC-8DCB-58F4097E1B26}" presName="negSpace" presStyleCnt="0"/>
      <dgm:spPr/>
    </dgm:pt>
    <dgm:pt modelId="{09B6AE6B-F60D-4EE5-914E-C6358B16E2A6}" type="pres">
      <dgm:prSet presAssocID="{EB4FB34D-FD03-4DFC-8DCB-58F4097E1B26}" presName="circle" presStyleLbl="node1" presStyleIdx="3" presStyleCnt="4" custLinFactNeighborX="-6457" custLinFactNeighborY="-14851"/>
      <dgm:spPr/>
      <dgm:t>
        <a:bodyPr/>
        <a:lstStyle/>
        <a:p>
          <a:endParaRPr lang="tr-TR"/>
        </a:p>
      </dgm:t>
    </dgm:pt>
  </dgm:ptLst>
  <dgm:cxnLst>
    <dgm:cxn modelId="{8E4108B6-8826-47A4-A53C-1CEB95E33961}" type="presOf" srcId="{4D3D97DF-5C9A-41A4-A7E3-0844E754F20E}" destId="{22326220-AEEB-4FE3-BE65-ECA9802DECEF}" srcOrd="1" destOrd="0" presId="urn:microsoft.com/office/officeart/2005/8/layout/hList9"/>
    <dgm:cxn modelId="{1AC13F34-DF78-43FE-9AE1-FC59BE65015A}" srcId="{9A200693-7C80-4021-BFE7-F3D8CDEC167E}" destId="{EB4FB34D-FD03-4DFC-8DCB-58F4097E1B26}" srcOrd="3" destOrd="0" parTransId="{99D892FC-BB9F-4E5B-B5F8-C90CE8AA038F}" sibTransId="{015CE890-371E-429E-B7D6-A499CA2758AC}"/>
    <dgm:cxn modelId="{B17641D2-55D8-4B01-8653-D1011057870F}" type="presOf" srcId="{4D3D97DF-5C9A-41A4-A7E3-0844E754F20E}" destId="{E09DEAA3-04B3-4F8F-8580-10D1CAD629B0}" srcOrd="0" destOrd="0" presId="urn:microsoft.com/office/officeart/2005/8/layout/hList9"/>
    <dgm:cxn modelId="{617A9C6D-FFCC-453F-A1BD-F5459760B794}" type="presOf" srcId="{EB4FB34D-FD03-4DFC-8DCB-58F4097E1B26}" destId="{09B6AE6B-F60D-4EE5-914E-C6358B16E2A6}" srcOrd="0" destOrd="0" presId="urn:microsoft.com/office/officeart/2005/8/layout/hList9"/>
    <dgm:cxn modelId="{CCFBAE2D-7D27-4F89-9452-11DB7792893D}" srcId="{9A200693-7C80-4021-BFE7-F3D8CDEC167E}" destId="{26E40032-EC24-4C9C-A047-AB628D7819CA}" srcOrd="1" destOrd="0" parTransId="{BC50931A-37AD-4A10-8068-15327E0188F7}" sibTransId="{0426A86B-C9F8-47D6-9D74-DA5A78A8EB32}"/>
    <dgm:cxn modelId="{33BE1328-CCA2-4952-A865-4CC53BFCE96C}" srcId="{9A200693-7C80-4021-BFE7-F3D8CDEC167E}" destId="{0A31C46A-80E6-4EC7-BF3C-A2FB03876523}" srcOrd="0" destOrd="0" parTransId="{C384EEA7-9606-4BD2-BD07-1EDEFC5863F8}" sibTransId="{DDBEE05B-39CA-4D8A-8A37-1CD7E07EE38C}"/>
    <dgm:cxn modelId="{FD7D3387-5724-4ED6-B48D-48177C51B7DF}" type="presOf" srcId="{0A31C46A-80E6-4EC7-BF3C-A2FB03876523}" destId="{7EF21A88-9AA3-4F9E-A6D6-4FD27F3B3ABE}" srcOrd="0" destOrd="0" presId="urn:microsoft.com/office/officeart/2005/8/layout/hList9"/>
    <dgm:cxn modelId="{5E04893E-DE2A-414B-ABED-102CA9649B8A}" type="presOf" srcId="{AC560F62-9D1F-4D49-BBB5-34F78C58786D}" destId="{26E11D6A-F1FF-490F-91DA-2C4B75EC1759}" srcOrd="1" destOrd="0" presId="urn:microsoft.com/office/officeart/2005/8/layout/hList9"/>
    <dgm:cxn modelId="{A0F32396-373E-4A1F-ABA1-293B1654C8D0}" srcId="{0A31C46A-80E6-4EC7-BF3C-A2FB03876523}" destId="{4D3D97DF-5C9A-41A4-A7E3-0844E754F20E}" srcOrd="0" destOrd="0" parTransId="{7132FD51-03D6-4BF2-ABA3-E4B79854EEF8}" sibTransId="{3BDBB27F-F2D1-492F-8E55-15F2716D9D52}"/>
    <dgm:cxn modelId="{66E417A5-9B8D-4134-9A64-55999F905E2C}" srcId="{26E40032-EC24-4C9C-A047-AB628D7819CA}" destId="{400E3796-7836-4388-80FC-F93B1782625D}" srcOrd="0" destOrd="0" parTransId="{9380E03F-DD48-4F81-B44C-06D0A54AD925}" sibTransId="{64463D6B-9104-4741-869D-9FD61DB38988}"/>
    <dgm:cxn modelId="{AB162D6C-677D-4FE4-AB28-5CCE9191FEC6}" type="presOf" srcId="{50D3B5F9-B58C-40A2-A66A-FC4E28954A58}" destId="{B95AB7E1-68E3-435D-8AF9-ECB4AEFF8948}" srcOrd="1" destOrd="0" presId="urn:microsoft.com/office/officeart/2005/8/layout/hList9"/>
    <dgm:cxn modelId="{257DD57B-19CE-4993-B85A-5091D3812666}" type="presOf" srcId="{400E3796-7836-4388-80FC-F93B1782625D}" destId="{3B20A5D5-DA1E-4857-82D4-C4E70300BFB8}" srcOrd="1" destOrd="0" presId="urn:microsoft.com/office/officeart/2005/8/layout/hList9"/>
    <dgm:cxn modelId="{C58E480C-D982-4F00-B43A-BE8A6A328A68}" type="presOf" srcId="{AC560F62-9D1F-4D49-BBB5-34F78C58786D}" destId="{BF01FAF4-404C-4D72-8D12-A9CD3E962A5F}" srcOrd="0" destOrd="0" presId="urn:microsoft.com/office/officeart/2005/8/layout/hList9"/>
    <dgm:cxn modelId="{08F3A31F-E436-46E2-9BB4-912FDBDDA479}" type="presOf" srcId="{26E40032-EC24-4C9C-A047-AB628D7819CA}" destId="{8E5B7976-8877-411C-B325-349D081DC395}" srcOrd="0" destOrd="0" presId="urn:microsoft.com/office/officeart/2005/8/layout/hList9"/>
    <dgm:cxn modelId="{96DB8A16-E086-4671-9E23-9A421913A6D2}" srcId="{EB4FB34D-FD03-4DFC-8DCB-58F4097E1B26}" destId="{AC560F62-9D1F-4D49-BBB5-34F78C58786D}" srcOrd="0" destOrd="0" parTransId="{DE5D81A6-5A9D-4C0F-B050-6F0585B07C2B}" sibTransId="{FD94198F-3B50-4A84-BC4C-348164723D81}"/>
    <dgm:cxn modelId="{C780CD88-5C48-4485-BABD-BB8F73D36DD6}" type="presOf" srcId="{9A200693-7C80-4021-BFE7-F3D8CDEC167E}" destId="{2DB139EF-DA04-4BDE-8DA7-DD3789583863}" srcOrd="0" destOrd="0" presId="urn:microsoft.com/office/officeart/2005/8/layout/hList9"/>
    <dgm:cxn modelId="{52A38BE8-479D-4A71-AD8E-31AC7E289038}" type="presOf" srcId="{50D3B5F9-B58C-40A2-A66A-FC4E28954A58}" destId="{B5634FEF-2DDA-4135-A577-40ABF198B87B}" srcOrd="0" destOrd="0" presId="urn:microsoft.com/office/officeart/2005/8/layout/hList9"/>
    <dgm:cxn modelId="{BA30E829-3A41-4009-B6B4-4C2DA6261CA1}" srcId="{6BA24B68-613C-4E00-A0EF-0B351075CABA}" destId="{50D3B5F9-B58C-40A2-A66A-FC4E28954A58}" srcOrd="0" destOrd="0" parTransId="{2DCF1C60-745C-4AE8-9622-A8695D36379C}" sibTransId="{290D1310-E80B-404A-A1E2-DECCD84B733E}"/>
    <dgm:cxn modelId="{642BCCEB-40B1-4702-8F97-74AC32F775BE}" srcId="{9A200693-7C80-4021-BFE7-F3D8CDEC167E}" destId="{6BA24B68-613C-4E00-A0EF-0B351075CABA}" srcOrd="2" destOrd="0" parTransId="{0C32DD69-6E23-49C3-9A1D-7C1E7B42FD41}" sibTransId="{BE316082-B43A-475F-B72E-1C0B80976E6E}"/>
    <dgm:cxn modelId="{AC51EE99-3A4F-473E-A470-7DDE8BEED5E3}" type="presOf" srcId="{400E3796-7836-4388-80FC-F93B1782625D}" destId="{B45A2B92-835B-4BBE-8123-883F73555520}" srcOrd="0" destOrd="0" presId="urn:microsoft.com/office/officeart/2005/8/layout/hList9"/>
    <dgm:cxn modelId="{A0249E3F-75C5-41CB-81A6-38F8825BE2AF}" type="presOf" srcId="{6BA24B68-613C-4E00-A0EF-0B351075CABA}" destId="{9F0FD2DF-BD6C-429C-BA68-EA9842A510B1}" srcOrd="0" destOrd="0" presId="urn:microsoft.com/office/officeart/2005/8/layout/hList9"/>
    <dgm:cxn modelId="{31D6A783-B73D-4A59-8090-B8EF918577B9}" type="presParOf" srcId="{2DB139EF-DA04-4BDE-8DA7-DD3789583863}" destId="{81348AAF-40D2-4A36-B8A6-7070559D6BDE}" srcOrd="0" destOrd="0" presId="urn:microsoft.com/office/officeart/2005/8/layout/hList9"/>
    <dgm:cxn modelId="{48A366FE-A894-4B2E-A191-1237FF2BDF20}" type="presParOf" srcId="{2DB139EF-DA04-4BDE-8DA7-DD3789583863}" destId="{99A00F83-2142-4B66-BA46-AA9295407785}" srcOrd="1" destOrd="0" presId="urn:microsoft.com/office/officeart/2005/8/layout/hList9"/>
    <dgm:cxn modelId="{023033FC-1663-47B8-A5B7-220AE156BD9F}" type="presParOf" srcId="{99A00F83-2142-4B66-BA46-AA9295407785}" destId="{B5048AB9-7ADD-43B2-92D2-C40FEB2CC34C}" srcOrd="0" destOrd="0" presId="urn:microsoft.com/office/officeart/2005/8/layout/hList9"/>
    <dgm:cxn modelId="{AB8117D3-7B05-4F7D-909E-7AEB843B87B1}" type="presParOf" srcId="{99A00F83-2142-4B66-BA46-AA9295407785}" destId="{87F541F1-40C7-4ED0-BF89-21C2FAB25BF1}" srcOrd="1" destOrd="0" presId="urn:microsoft.com/office/officeart/2005/8/layout/hList9"/>
    <dgm:cxn modelId="{39E5225C-00A8-4ED1-A0E1-2B725ECC03E8}" type="presParOf" srcId="{87F541F1-40C7-4ED0-BF89-21C2FAB25BF1}" destId="{E09DEAA3-04B3-4F8F-8580-10D1CAD629B0}" srcOrd="0" destOrd="0" presId="urn:microsoft.com/office/officeart/2005/8/layout/hList9"/>
    <dgm:cxn modelId="{5A9439ED-267C-45AB-9CA5-871AF47ECEC1}" type="presParOf" srcId="{87F541F1-40C7-4ED0-BF89-21C2FAB25BF1}" destId="{22326220-AEEB-4FE3-BE65-ECA9802DECEF}" srcOrd="1" destOrd="0" presId="urn:microsoft.com/office/officeart/2005/8/layout/hList9"/>
    <dgm:cxn modelId="{0F53B1F0-6450-483D-B487-139BA5C1C3CF}" type="presParOf" srcId="{2DB139EF-DA04-4BDE-8DA7-DD3789583863}" destId="{EECB4D74-7A9F-449F-86D9-3C4498D5D691}" srcOrd="2" destOrd="0" presId="urn:microsoft.com/office/officeart/2005/8/layout/hList9"/>
    <dgm:cxn modelId="{3690D8B3-C7C4-4093-97FC-40F180B6F7A5}" type="presParOf" srcId="{2DB139EF-DA04-4BDE-8DA7-DD3789583863}" destId="{7EF21A88-9AA3-4F9E-A6D6-4FD27F3B3ABE}" srcOrd="3" destOrd="0" presId="urn:microsoft.com/office/officeart/2005/8/layout/hList9"/>
    <dgm:cxn modelId="{16DCABBB-EB28-449C-ACAB-C77407BA20F7}" type="presParOf" srcId="{2DB139EF-DA04-4BDE-8DA7-DD3789583863}" destId="{A2512D91-8259-4499-B761-845DB46FEDC3}" srcOrd="4" destOrd="0" presId="urn:microsoft.com/office/officeart/2005/8/layout/hList9"/>
    <dgm:cxn modelId="{4B0B483E-0157-4503-A817-9C3BEEB81743}" type="presParOf" srcId="{2DB139EF-DA04-4BDE-8DA7-DD3789583863}" destId="{64B8B872-9263-471A-8D11-E7536B6224A6}" srcOrd="5" destOrd="0" presId="urn:microsoft.com/office/officeart/2005/8/layout/hList9"/>
    <dgm:cxn modelId="{E7FD7D1A-E37A-48B3-9C63-841D019C6BD1}" type="presParOf" srcId="{2DB139EF-DA04-4BDE-8DA7-DD3789583863}" destId="{443BB4CD-AC76-49E9-9B9E-D81431C28AF7}" srcOrd="6" destOrd="0" presId="urn:microsoft.com/office/officeart/2005/8/layout/hList9"/>
    <dgm:cxn modelId="{6A2E5B81-DF2D-4337-B898-7FA05C906275}" type="presParOf" srcId="{443BB4CD-AC76-49E9-9B9E-D81431C28AF7}" destId="{DC042CA1-6F4C-4899-A859-BF2D9301E70A}" srcOrd="0" destOrd="0" presId="urn:microsoft.com/office/officeart/2005/8/layout/hList9"/>
    <dgm:cxn modelId="{C6B22FDC-C825-40F8-AF81-8254945CFC7B}" type="presParOf" srcId="{443BB4CD-AC76-49E9-9B9E-D81431C28AF7}" destId="{E2AD445E-330B-4DAB-86FB-B93C922CC837}" srcOrd="1" destOrd="0" presId="urn:microsoft.com/office/officeart/2005/8/layout/hList9"/>
    <dgm:cxn modelId="{4CDEBCA6-E92A-4619-BF67-64E965CC7E82}" type="presParOf" srcId="{E2AD445E-330B-4DAB-86FB-B93C922CC837}" destId="{B45A2B92-835B-4BBE-8123-883F73555520}" srcOrd="0" destOrd="0" presId="urn:microsoft.com/office/officeart/2005/8/layout/hList9"/>
    <dgm:cxn modelId="{64B4FB92-753D-460A-9FCF-A6749E76942B}" type="presParOf" srcId="{E2AD445E-330B-4DAB-86FB-B93C922CC837}" destId="{3B20A5D5-DA1E-4857-82D4-C4E70300BFB8}" srcOrd="1" destOrd="0" presId="urn:microsoft.com/office/officeart/2005/8/layout/hList9"/>
    <dgm:cxn modelId="{C93DB749-A585-474F-828F-7868EC525784}" type="presParOf" srcId="{2DB139EF-DA04-4BDE-8DA7-DD3789583863}" destId="{46FBD4B1-6FA0-4DB0-AAFE-0C63C1326AB3}" srcOrd="7" destOrd="0" presId="urn:microsoft.com/office/officeart/2005/8/layout/hList9"/>
    <dgm:cxn modelId="{67103BA8-65FE-4D91-BD66-DFEDCA76AF2F}" type="presParOf" srcId="{2DB139EF-DA04-4BDE-8DA7-DD3789583863}" destId="{8E5B7976-8877-411C-B325-349D081DC395}" srcOrd="8" destOrd="0" presId="urn:microsoft.com/office/officeart/2005/8/layout/hList9"/>
    <dgm:cxn modelId="{E561B6CF-E524-419E-92A1-A5AB8F5912C7}" type="presParOf" srcId="{2DB139EF-DA04-4BDE-8DA7-DD3789583863}" destId="{65E07DB3-202E-48DF-958A-8ED2CDA7DDC5}" srcOrd="9" destOrd="0" presId="urn:microsoft.com/office/officeart/2005/8/layout/hList9"/>
    <dgm:cxn modelId="{844A784F-549B-46AA-A415-56DA5D3EE461}" type="presParOf" srcId="{2DB139EF-DA04-4BDE-8DA7-DD3789583863}" destId="{9EAE5389-D4D4-4C43-823C-04C04420FE40}" srcOrd="10" destOrd="0" presId="urn:microsoft.com/office/officeart/2005/8/layout/hList9"/>
    <dgm:cxn modelId="{26F79C83-CDEF-4B05-A04B-4C9056FF13DA}" type="presParOf" srcId="{2DB139EF-DA04-4BDE-8DA7-DD3789583863}" destId="{1291EC3F-FE8E-4F9B-8A7B-AE2CBC644AFE}" srcOrd="11" destOrd="0" presId="urn:microsoft.com/office/officeart/2005/8/layout/hList9"/>
    <dgm:cxn modelId="{8B7C10CE-226F-4DE3-9156-06F5AAEA2AFA}" type="presParOf" srcId="{1291EC3F-FE8E-4F9B-8A7B-AE2CBC644AFE}" destId="{69FB84A1-D3F5-40AD-A51A-1703126E0147}" srcOrd="0" destOrd="0" presId="urn:microsoft.com/office/officeart/2005/8/layout/hList9"/>
    <dgm:cxn modelId="{4175DE7E-29F3-4A0F-9CAA-0DAD7B420D4C}" type="presParOf" srcId="{1291EC3F-FE8E-4F9B-8A7B-AE2CBC644AFE}" destId="{ADCB2ABA-8B7E-4D45-95C3-C8722E8585E4}" srcOrd="1" destOrd="0" presId="urn:microsoft.com/office/officeart/2005/8/layout/hList9"/>
    <dgm:cxn modelId="{EDCAFD85-B021-4F90-9BF0-09DDC6CE1AB2}" type="presParOf" srcId="{ADCB2ABA-8B7E-4D45-95C3-C8722E8585E4}" destId="{B5634FEF-2DDA-4135-A577-40ABF198B87B}" srcOrd="0" destOrd="0" presId="urn:microsoft.com/office/officeart/2005/8/layout/hList9"/>
    <dgm:cxn modelId="{562378E7-9698-4C30-A608-E1413A22D56B}" type="presParOf" srcId="{ADCB2ABA-8B7E-4D45-95C3-C8722E8585E4}" destId="{B95AB7E1-68E3-435D-8AF9-ECB4AEFF8948}" srcOrd="1" destOrd="0" presId="urn:microsoft.com/office/officeart/2005/8/layout/hList9"/>
    <dgm:cxn modelId="{6D636A16-9931-450B-9E71-5FAEBC5F42AD}" type="presParOf" srcId="{2DB139EF-DA04-4BDE-8DA7-DD3789583863}" destId="{FD22B566-7A8A-4B7A-8A14-0B77CA9066FC}" srcOrd="12" destOrd="0" presId="urn:microsoft.com/office/officeart/2005/8/layout/hList9"/>
    <dgm:cxn modelId="{FA0EB666-D6AB-42C8-A255-2038032827D1}" type="presParOf" srcId="{2DB139EF-DA04-4BDE-8DA7-DD3789583863}" destId="{9F0FD2DF-BD6C-429C-BA68-EA9842A510B1}" srcOrd="13" destOrd="0" presId="urn:microsoft.com/office/officeart/2005/8/layout/hList9"/>
    <dgm:cxn modelId="{D35EA825-CD02-433C-A863-579DE74414E0}" type="presParOf" srcId="{2DB139EF-DA04-4BDE-8DA7-DD3789583863}" destId="{D305D3A2-42B7-425D-BE1C-6C3C420BE544}" srcOrd="14" destOrd="0" presId="urn:microsoft.com/office/officeart/2005/8/layout/hList9"/>
    <dgm:cxn modelId="{B9BE08BD-AB10-425C-B116-72E17E1B71FF}" type="presParOf" srcId="{2DB139EF-DA04-4BDE-8DA7-DD3789583863}" destId="{C4CC5CAB-2EC1-4FAC-A357-600EAAFF7358}" srcOrd="15" destOrd="0" presId="urn:microsoft.com/office/officeart/2005/8/layout/hList9"/>
    <dgm:cxn modelId="{D4A0C552-06F5-424D-9E76-FA059899DCC1}" type="presParOf" srcId="{2DB139EF-DA04-4BDE-8DA7-DD3789583863}" destId="{954080DE-5427-433E-A432-363731F81BCF}" srcOrd="16" destOrd="0" presId="urn:microsoft.com/office/officeart/2005/8/layout/hList9"/>
    <dgm:cxn modelId="{2B036CEA-55F6-400D-8CE5-A5E5F2E46AE0}" type="presParOf" srcId="{954080DE-5427-433E-A432-363731F81BCF}" destId="{8D739242-2C2B-4AF4-B505-9BC0B5326831}" srcOrd="0" destOrd="0" presId="urn:microsoft.com/office/officeart/2005/8/layout/hList9"/>
    <dgm:cxn modelId="{20ADB0A8-6578-45D4-AAC4-8DE6CC87A1C2}" type="presParOf" srcId="{954080DE-5427-433E-A432-363731F81BCF}" destId="{F2A4B5B1-39DC-4762-9AA9-457A2486BFA5}" srcOrd="1" destOrd="0" presId="urn:microsoft.com/office/officeart/2005/8/layout/hList9"/>
    <dgm:cxn modelId="{51BA6174-8A3D-4299-AB66-58416F23DC26}" type="presParOf" srcId="{F2A4B5B1-39DC-4762-9AA9-457A2486BFA5}" destId="{BF01FAF4-404C-4D72-8D12-A9CD3E962A5F}" srcOrd="0" destOrd="0" presId="urn:microsoft.com/office/officeart/2005/8/layout/hList9"/>
    <dgm:cxn modelId="{C23CC999-92F2-42B5-9FEE-BF489FB0E401}" type="presParOf" srcId="{F2A4B5B1-39DC-4762-9AA9-457A2486BFA5}" destId="{26E11D6A-F1FF-490F-91DA-2C4B75EC1759}" srcOrd="1" destOrd="0" presId="urn:microsoft.com/office/officeart/2005/8/layout/hList9"/>
    <dgm:cxn modelId="{CEE27646-EA93-447A-9ABE-45C6EC03D3C5}" type="presParOf" srcId="{2DB139EF-DA04-4BDE-8DA7-DD3789583863}" destId="{5534B5EA-8192-4F44-B0DA-C4020F974C30}" srcOrd="17" destOrd="0" presId="urn:microsoft.com/office/officeart/2005/8/layout/hList9"/>
    <dgm:cxn modelId="{42A92D75-6AF6-46DC-BC4A-55EB23841CEA}" type="presParOf" srcId="{2DB139EF-DA04-4BDE-8DA7-DD3789583863}" destId="{09B6AE6B-F60D-4EE5-914E-C6358B16E2A6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2E0DF4-9B9D-4302-A831-426745F088F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114C5DB-E152-400C-8195-6FD0290F2569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TÜRKÇE</a:t>
          </a:r>
        </a:p>
        <a:p>
          <a:r>
            <a:rPr lang="tr-TR" dirty="0" smtClean="0">
              <a:solidFill>
                <a:schemeClr val="tx1"/>
              </a:solidFill>
            </a:rPr>
            <a:t>40*3,3=132</a:t>
          </a:r>
        </a:p>
        <a:p>
          <a:endParaRPr lang="tr-TR" dirty="0">
            <a:solidFill>
              <a:schemeClr val="tx1"/>
            </a:solidFill>
          </a:endParaRPr>
        </a:p>
      </dgm:t>
    </dgm:pt>
    <dgm:pt modelId="{BEF05020-261B-4B2D-8E52-A4EBE7A7C45A}" type="parTrans" cxnId="{85BE94FB-8CBE-440E-8B27-B76DB3D6222D}">
      <dgm:prSet/>
      <dgm:spPr/>
      <dgm:t>
        <a:bodyPr/>
        <a:lstStyle/>
        <a:p>
          <a:endParaRPr lang="tr-TR"/>
        </a:p>
      </dgm:t>
    </dgm:pt>
    <dgm:pt modelId="{27B91BB2-11EE-428D-84E2-2686B773644D}" type="sibTrans" cxnId="{85BE94FB-8CBE-440E-8B27-B76DB3D6222D}">
      <dgm:prSet/>
      <dgm:spPr/>
      <dgm:t>
        <a:bodyPr/>
        <a:lstStyle/>
        <a:p>
          <a:endParaRPr lang="tr-TR"/>
        </a:p>
      </dgm:t>
    </dgm:pt>
    <dgm:pt modelId="{540D1EBF-B97B-47B2-9504-6BD3F73BBCA1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MATEMATİK</a:t>
          </a:r>
        </a:p>
        <a:p>
          <a:r>
            <a:rPr lang="tr-TR" dirty="0" smtClean="0">
              <a:solidFill>
                <a:schemeClr val="tx1"/>
              </a:solidFill>
            </a:rPr>
            <a:t>40*3,3=132</a:t>
          </a:r>
        </a:p>
        <a:p>
          <a:endParaRPr lang="tr-TR" dirty="0">
            <a:solidFill>
              <a:schemeClr val="tx1"/>
            </a:solidFill>
          </a:endParaRPr>
        </a:p>
      </dgm:t>
    </dgm:pt>
    <dgm:pt modelId="{4EE64AB8-2A33-4909-A677-3CB98DB7BAA9}" type="parTrans" cxnId="{6D0587DD-1005-42F2-9761-D97EE938EDE3}">
      <dgm:prSet/>
      <dgm:spPr/>
      <dgm:t>
        <a:bodyPr/>
        <a:lstStyle/>
        <a:p>
          <a:endParaRPr lang="tr-TR"/>
        </a:p>
      </dgm:t>
    </dgm:pt>
    <dgm:pt modelId="{2AFAF160-BCCA-454F-A8BA-B9ACCA1FFEE9}" type="sibTrans" cxnId="{6D0587DD-1005-42F2-9761-D97EE938EDE3}">
      <dgm:prSet/>
      <dgm:spPr/>
      <dgm:t>
        <a:bodyPr/>
        <a:lstStyle/>
        <a:p>
          <a:endParaRPr lang="tr-TR"/>
        </a:p>
      </dgm:t>
    </dgm:pt>
    <dgm:pt modelId="{586DA1E2-7CE4-40FC-8FA6-8A65F9E67F54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SOSYAL BİLGİLER</a:t>
          </a:r>
        </a:p>
        <a:p>
          <a:r>
            <a:rPr lang="tr-TR" dirty="0" smtClean="0">
              <a:solidFill>
                <a:schemeClr val="tx1"/>
              </a:solidFill>
            </a:rPr>
            <a:t>20*3,4=68</a:t>
          </a:r>
        </a:p>
        <a:p>
          <a:endParaRPr lang="tr-TR" dirty="0">
            <a:solidFill>
              <a:schemeClr val="tx1"/>
            </a:solidFill>
          </a:endParaRPr>
        </a:p>
      </dgm:t>
    </dgm:pt>
    <dgm:pt modelId="{170780B4-4648-4D07-B976-1E3527332770}" type="parTrans" cxnId="{78E177CC-2D77-4F0D-AA5C-EABCB3396D21}">
      <dgm:prSet/>
      <dgm:spPr/>
      <dgm:t>
        <a:bodyPr/>
        <a:lstStyle/>
        <a:p>
          <a:endParaRPr lang="tr-TR"/>
        </a:p>
      </dgm:t>
    </dgm:pt>
    <dgm:pt modelId="{ACA3DAA1-CFAA-4C47-B8AB-9C7BFA28F9A1}" type="sibTrans" cxnId="{78E177CC-2D77-4F0D-AA5C-EABCB3396D21}">
      <dgm:prSet/>
      <dgm:spPr/>
      <dgm:t>
        <a:bodyPr/>
        <a:lstStyle/>
        <a:p>
          <a:endParaRPr lang="tr-TR"/>
        </a:p>
      </dgm:t>
    </dgm:pt>
    <dgm:pt modelId="{89A0B899-7881-4B80-A109-386313DC6B60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FEN BİLİMLERİ</a:t>
          </a:r>
        </a:p>
        <a:p>
          <a:r>
            <a:rPr lang="tr-TR" dirty="0" smtClean="0">
              <a:solidFill>
                <a:schemeClr val="tx1"/>
              </a:solidFill>
            </a:rPr>
            <a:t>20*3,4=68</a:t>
          </a:r>
        </a:p>
        <a:p>
          <a:endParaRPr lang="tr-TR" dirty="0">
            <a:solidFill>
              <a:schemeClr val="tx1"/>
            </a:solidFill>
          </a:endParaRPr>
        </a:p>
      </dgm:t>
    </dgm:pt>
    <dgm:pt modelId="{7A87C9B0-6126-4AC6-ABE8-7D5B4BCDA6A1}" type="parTrans" cxnId="{E66C31BE-F455-4912-B66A-E4A28DA89C8E}">
      <dgm:prSet/>
      <dgm:spPr/>
      <dgm:t>
        <a:bodyPr/>
        <a:lstStyle/>
        <a:p>
          <a:endParaRPr lang="tr-TR"/>
        </a:p>
      </dgm:t>
    </dgm:pt>
    <dgm:pt modelId="{6CD2EABE-8DDB-4414-A1CF-4D3A45616D18}" type="sibTrans" cxnId="{E66C31BE-F455-4912-B66A-E4A28DA89C8E}">
      <dgm:prSet/>
      <dgm:spPr/>
      <dgm:t>
        <a:bodyPr/>
        <a:lstStyle/>
        <a:p>
          <a:endParaRPr lang="tr-TR"/>
        </a:p>
      </dgm:t>
    </dgm:pt>
    <dgm:pt modelId="{17B639A1-7DA3-48BD-B14F-9C5F718883D7}">
      <dgm:prSet phldrT="[Metin]"/>
      <dgm:spPr/>
      <dgm:t>
        <a:bodyPr/>
        <a:lstStyle/>
        <a:p>
          <a:r>
            <a:rPr lang="tr-TR" dirty="0" smtClean="0">
              <a:solidFill>
                <a:schemeClr val="tx1"/>
              </a:solidFill>
            </a:rPr>
            <a:t>ÖSYM’NİN ADAYLARA VERDİĞİ PUAN</a:t>
          </a:r>
        </a:p>
        <a:p>
          <a:r>
            <a:rPr lang="tr-TR" dirty="0" smtClean="0">
              <a:solidFill>
                <a:schemeClr val="tx1"/>
              </a:solidFill>
            </a:rPr>
            <a:t>100</a:t>
          </a:r>
        </a:p>
        <a:p>
          <a:endParaRPr lang="tr-TR" dirty="0">
            <a:solidFill>
              <a:schemeClr val="tx1"/>
            </a:solidFill>
          </a:endParaRPr>
        </a:p>
      </dgm:t>
    </dgm:pt>
    <dgm:pt modelId="{83F8EBE4-665F-4CD8-9DFC-94D86E37B495}" type="parTrans" cxnId="{C23DF7E7-5C97-4D53-83EA-C8D63FA625C0}">
      <dgm:prSet/>
      <dgm:spPr/>
      <dgm:t>
        <a:bodyPr/>
        <a:lstStyle/>
        <a:p>
          <a:endParaRPr lang="tr-TR"/>
        </a:p>
      </dgm:t>
    </dgm:pt>
    <dgm:pt modelId="{3CE0C614-03A6-40A9-9718-0B6AE824969E}" type="sibTrans" cxnId="{C23DF7E7-5C97-4D53-83EA-C8D63FA625C0}">
      <dgm:prSet/>
      <dgm:spPr/>
      <dgm:t>
        <a:bodyPr/>
        <a:lstStyle/>
        <a:p>
          <a:endParaRPr lang="tr-TR"/>
        </a:p>
      </dgm:t>
    </dgm:pt>
    <dgm:pt modelId="{28E78058-95E4-4AAF-8489-5F9521809F52}" type="pres">
      <dgm:prSet presAssocID="{EC2E0DF4-9B9D-4302-A831-426745F088F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6C6C4D0-20FD-48F0-B62A-82CC3EA221E9}" type="pres">
      <dgm:prSet presAssocID="{1114C5DB-E152-400C-8195-6FD0290F256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CE101F-75AC-4124-A873-15BA64673E1E}" type="pres">
      <dgm:prSet presAssocID="{27B91BB2-11EE-428D-84E2-2686B773644D}" presName="sibTrans" presStyleCnt="0"/>
      <dgm:spPr/>
    </dgm:pt>
    <dgm:pt modelId="{8FE94E22-60FE-460E-9810-A9D83BBFF435}" type="pres">
      <dgm:prSet presAssocID="{540D1EBF-B97B-47B2-9504-6BD3F73BBCA1}" presName="node" presStyleLbl="node1" presStyleIdx="1" presStyleCnt="5" custLinFactNeighborX="-3575" custLinFactNeighborY="-119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104444-A896-48A2-AB2D-D04EF875CEF7}" type="pres">
      <dgm:prSet presAssocID="{2AFAF160-BCCA-454F-A8BA-B9ACCA1FFEE9}" presName="sibTrans" presStyleCnt="0"/>
      <dgm:spPr/>
    </dgm:pt>
    <dgm:pt modelId="{7C50304F-4317-4368-BA41-83B22358B141}" type="pres">
      <dgm:prSet presAssocID="{586DA1E2-7CE4-40FC-8FA6-8A65F9E67F5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6A6EA8-5CA2-4844-A7EA-6681A618370F}" type="pres">
      <dgm:prSet presAssocID="{ACA3DAA1-CFAA-4C47-B8AB-9C7BFA28F9A1}" presName="sibTrans" presStyleCnt="0"/>
      <dgm:spPr/>
    </dgm:pt>
    <dgm:pt modelId="{AC12E74F-5C99-4DD5-B69E-628CC096731B}" type="pres">
      <dgm:prSet presAssocID="{89A0B899-7881-4B80-A109-386313DC6B60}" presName="node" presStyleLbl="node1" presStyleIdx="3" presStyleCnt="5" custLinFactNeighborX="-21576" custLinFactNeighborY="-20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3C7201-AC84-4BC1-A27F-FF2C353DD638}" type="pres">
      <dgm:prSet presAssocID="{6CD2EABE-8DDB-4414-A1CF-4D3A45616D18}" presName="sibTrans" presStyleCnt="0"/>
      <dgm:spPr/>
    </dgm:pt>
    <dgm:pt modelId="{61EA4A8A-FE5B-4F4D-9D2A-CA511E208958}" type="pres">
      <dgm:prSet presAssocID="{17B639A1-7DA3-48BD-B14F-9C5F718883D7}" presName="node" presStyleLbl="node1" presStyleIdx="4" presStyleCnt="5" custLinFactNeighborX="3714" custLinFactNeighborY="-722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0587DD-1005-42F2-9761-D97EE938EDE3}" srcId="{EC2E0DF4-9B9D-4302-A831-426745F088FC}" destId="{540D1EBF-B97B-47B2-9504-6BD3F73BBCA1}" srcOrd="1" destOrd="0" parTransId="{4EE64AB8-2A33-4909-A677-3CB98DB7BAA9}" sibTransId="{2AFAF160-BCCA-454F-A8BA-B9ACCA1FFEE9}"/>
    <dgm:cxn modelId="{E66C31BE-F455-4912-B66A-E4A28DA89C8E}" srcId="{EC2E0DF4-9B9D-4302-A831-426745F088FC}" destId="{89A0B899-7881-4B80-A109-386313DC6B60}" srcOrd="3" destOrd="0" parTransId="{7A87C9B0-6126-4AC6-ABE8-7D5B4BCDA6A1}" sibTransId="{6CD2EABE-8DDB-4414-A1CF-4D3A45616D18}"/>
    <dgm:cxn modelId="{C23DF7E7-5C97-4D53-83EA-C8D63FA625C0}" srcId="{EC2E0DF4-9B9D-4302-A831-426745F088FC}" destId="{17B639A1-7DA3-48BD-B14F-9C5F718883D7}" srcOrd="4" destOrd="0" parTransId="{83F8EBE4-665F-4CD8-9DFC-94D86E37B495}" sibTransId="{3CE0C614-03A6-40A9-9718-0B6AE824969E}"/>
    <dgm:cxn modelId="{61191A68-83F2-4325-B3B6-A2DB896EACAC}" type="presOf" srcId="{540D1EBF-B97B-47B2-9504-6BD3F73BBCA1}" destId="{8FE94E22-60FE-460E-9810-A9D83BBFF435}" srcOrd="0" destOrd="0" presId="urn:microsoft.com/office/officeart/2005/8/layout/default#1"/>
    <dgm:cxn modelId="{DC58D5B5-D02F-4B79-8092-2BBD16EFE8F0}" type="presOf" srcId="{1114C5DB-E152-400C-8195-6FD0290F2569}" destId="{D6C6C4D0-20FD-48F0-B62A-82CC3EA221E9}" srcOrd="0" destOrd="0" presId="urn:microsoft.com/office/officeart/2005/8/layout/default#1"/>
    <dgm:cxn modelId="{754BDCA1-35D4-4DBB-8A2F-39CAA895DA1A}" type="presOf" srcId="{17B639A1-7DA3-48BD-B14F-9C5F718883D7}" destId="{61EA4A8A-FE5B-4F4D-9D2A-CA511E208958}" srcOrd="0" destOrd="0" presId="urn:microsoft.com/office/officeart/2005/8/layout/default#1"/>
    <dgm:cxn modelId="{78E177CC-2D77-4F0D-AA5C-EABCB3396D21}" srcId="{EC2E0DF4-9B9D-4302-A831-426745F088FC}" destId="{586DA1E2-7CE4-40FC-8FA6-8A65F9E67F54}" srcOrd="2" destOrd="0" parTransId="{170780B4-4648-4D07-B976-1E3527332770}" sibTransId="{ACA3DAA1-CFAA-4C47-B8AB-9C7BFA28F9A1}"/>
    <dgm:cxn modelId="{FED4D665-BA5B-491F-9D1A-6DB27BA8BAA1}" type="presOf" srcId="{586DA1E2-7CE4-40FC-8FA6-8A65F9E67F54}" destId="{7C50304F-4317-4368-BA41-83B22358B141}" srcOrd="0" destOrd="0" presId="urn:microsoft.com/office/officeart/2005/8/layout/default#1"/>
    <dgm:cxn modelId="{6EDDF283-42DF-4A71-BCA3-631B3873AECB}" type="presOf" srcId="{EC2E0DF4-9B9D-4302-A831-426745F088FC}" destId="{28E78058-95E4-4AAF-8489-5F9521809F52}" srcOrd="0" destOrd="0" presId="urn:microsoft.com/office/officeart/2005/8/layout/default#1"/>
    <dgm:cxn modelId="{85BE94FB-8CBE-440E-8B27-B76DB3D6222D}" srcId="{EC2E0DF4-9B9D-4302-A831-426745F088FC}" destId="{1114C5DB-E152-400C-8195-6FD0290F2569}" srcOrd="0" destOrd="0" parTransId="{BEF05020-261B-4B2D-8E52-A4EBE7A7C45A}" sibTransId="{27B91BB2-11EE-428D-84E2-2686B773644D}"/>
    <dgm:cxn modelId="{5AD6C1CB-0CB7-446E-9AE6-0760FFAFE5A7}" type="presOf" srcId="{89A0B899-7881-4B80-A109-386313DC6B60}" destId="{AC12E74F-5C99-4DD5-B69E-628CC096731B}" srcOrd="0" destOrd="0" presId="urn:microsoft.com/office/officeart/2005/8/layout/default#1"/>
    <dgm:cxn modelId="{543C7FF9-308A-486F-A14B-99A51EBC694A}" type="presParOf" srcId="{28E78058-95E4-4AAF-8489-5F9521809F52}" destId="{D6C6C4D0-20FD-48F0-B62A-82CC3EA221E9}" srcOrd="0" destOrd="0" presId="urn:microsoft.com/office/officeart/2005/8/layout/default#1"/>
    <dgm:cxn modelId="{80AC341F-4F88-4C82-8055-91DCF79FCEB2}" type="presParOf" srcId="{28E78058-95E4-4AAF-8489-5F9521809F52}" destId="{38CE101F-75AC-4124-A873-15BA64673E1E}" srcOrd="1" destOrd="0" presId="urn:microsoft.com/office/officeart/2005/8/layout/default#1"/>
    <dgm:cxn modelId="{39266B4A-04BD-4F7B-839A-1A17287A712F}" type="presParOf" srcId="{28E78058-95E4-4AAF-8489-5F9521809F52}" destId="{8FE94E22-60FE-460E-9810-A9D83BBFF435}" srcOrd="2" destOrd="0" presId="urn:microsoft.com/office/officeart/2005/8/layout/default#1"/>
    <dgm:cxn modelId="{3E3A2AE7-9606-4C77-9A7C-725D20A8E41E}" type="presParOf" srcId="{28E78058-95E4-4AAF-8489-5F9521809F52}" destId="{90104444-A896-48A2-AB2D-D04EF875CEF7}" srcOrd="3" destOrd="0" presId="urn:microsoft.com/office/officeart/2005/8/layout/default#1"/>
    <dgm:cxn modelId="{E1C1203F-8714-4105-B8C4-422580F6225D}" type="presParOf" srcId="{28E78058-95E4-4AAF-8489-5F9521809F52}" destId="{7C50304F-4317-4368-BA41-83B22358B141}" srcOrd="4" destOrd="0" presId="urn:microsoft.com/office/officeart/2005/8/layout/default#1"/>
    <dgm:cxn modelId="{17B64FBF-28E2-4357-BB2E-0B63946B4DD1}" type="presParOf" srcId="{28E78058-95E4-4AAF-8489-5F9521809F52}" destId="{756A6EA8-5CA2-4844-A7EA-6681A618370F}" srcOrd="5" destOrd="0" presId="urn:microsoft.com/office/officeart/2005/8/layout/default#1"/>
    <dgm:cxn modelId="{BA1EBCBC-F969-4212-BEBF-B0E9D2D0A3AE}" type="presParOf" srcId="{28E78058-95E4-4AAF-8489-5F9521809F52}" destId="{AC12E74F-5C99-4DD5-B69E-628CC096731B}" srcOrd="6" destOrd="0" presId="urn:microsoft.com/office/officeart/2005/8/layout/default#1"/>
    <dgm:cxn modelId="{A439DA72-AFEF-4445-9EFA-A6A54CC000C9}" type="presParOf" srcId="{28E78058-95E4-4AAF-8489-5F9521809F52}" destId="{543C7201-AC84-4BC1-A27F-FF2C353DD638}" srcOrd="7" destOrd="0" presId="urn:microsoft.com/office/officeart/2005/8/layout/default#1"/>
    <dgm:cxn modelId="{A9277357-6343-4D51-9EC1-C460687EAADE}" type="presParOf" srcId="{28E78058-95E4-4AAF-8489-5F9521809F52}" destId="{61EA4A8A-FE5B-4F4D-9D2A-CA511E208958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E31806-4C39-47E9-86CD-EB79EB428192}" type="doc">
      <dgm:prSet loTypeId="urn:microsoft.com/office/officeart/2005/8/layout/matrix1" loCatId="matrix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CB0CF76-2E9B-4ABD-8869-01A7019BEA46}">
      <dgm:prSet phldrT="[Text]"/>
      <dgm:spPr/>
      <dgm:t>
        <a:bodyPr/>
        <a:lstStyle/>
        <a:p>
          <a:r>
            <a:rPr lang="en-US" smtClean="0"/>
            <a:t> </a:t>
          </a:r>
          <a:r>
            <a:rPr lang="tr-TR" smtClean="0">
              <a:latin typeface="Bebas Neue" panose="020B0606020202050201" pitchFamily="34" charset="0"/>
            </a:rPr>
            <a:t>PUAN TÜRLERİ</a:t>
          </a:r>
          <a:endParaRPr lang="en-US" dirty="0"/>
        </a:p>
      </dgm:t>
    </dgm:pt>
    <dgm:pt modelId="{12D9DAB7-33BA-4ECF-AF6D-AEF3F83A29C3}" type="parTrans" cxnId="{259337CF-0B3D-4653-BF20-9BBF13397099}">
      <dgm:prSet/>
      <dgm:spPr/>
      <dgm:t>
        <a:bodyPr/>
        <a:lstStyle/>
        <a:p>
          <a:endParaRPr lang="en-US"/>
        </a:p>
      </dgm:t>
    </dgm:pt>
    <dgm:pt modelId="{BF361921-843B-43C3-8BFD-06F47DC934C8}" type="sibTrans" cxnId="{259337CF-0B3D-4653-BF20-9BBF13397099}">
      <dgm:prSet/>
      <dgm:spPr/>
      <dgm:t>
        <a:bodyPr/>
        <a:lstStyle/>
        <a:p>
          <a:endParaRPr lang="en-US"/>
        </a:p>
      </dgm:t>
    </dgm:pt>
    <dgm:pt modelId="{174D340A-1DBC-4736-BABC-8C6CC8D6F878}">
      <dgm:prSet phldrT="[Text]"/>
      <dgm:spPr/>
      <dgm:t>
        <a:bodyPr/>
        <a:lstStyle/>
        <a:p>
          <a:endParaRPr lang="tr-TR"/>
        </a:p>
      </dgm:t>
    </dgm:pt>
    <dgm:pt modelId="{4C81AD53-E29A-4AED-80FA-DD4A3DDAB7E0}" type="parTrans" cxnId="{7538B1CC-5847-43B8-9A08-FA49C0CA2780}">
      <dgm:prSet/>
      <dgm:spPr/>
      <dgm:t>
        <a:bodyPr/>
        <a:lstStyle/>
        <a:p>
          <a:endParaRPr lang="en-US"/>
        </a:p>
      </dgm:t>
    </dgm:pt>
    <dgm:pt modelId="{A4CFFA0E-3AC9-4CCB-9410-52A2AF965A84}" type="sibTrans" cxnId="{7538B1CC-5847-43B8-9A08-FA49C0CA2780}">
      <dgm:prSet/>
      <dgm:spPr/>
      <dgm:t>
        <a:bodyPr/>
        <a:lstStyle/>
        <a:p>
          <a:endParaRPr lang="en-US"/>
        </a:p>
      </dgm:t>
    </dgm:pt>
    <dgm:pt modelId="{E3D04C11-D947-413A-81DE-00EA3CDDBDC2}">
      <dgm:prSet phldrT="[Text]"/>
      <dgm:spPr/>
      <dgm:t>
        <a:bodyPr/>
        <a:lstStyle/>
        <a:p>
          <a:endParaRPr lang="tr-TR"/>
        </a:p>
      </dgm:t>
    </dgm:pt>
    <dgm:pt modelId="{DC136269-3770-4A26-AF2F-2407BB0BC66F}" type="parTrans" cxnId="{6706A0DF-4548-41C6-98A4-E2ACD724745C}">
      <dgm:prSet/>
      <dgm:spPr/>
      <dgm:t>
        <a:bodyPr/>
        <a:lstStyle/>
        <a:p>
          <a:endParaRPr lang="en-US"/>
        </a:p>
      </dgm:t>
    </dgm:pt>
    <dgm:pt modelId="{8B01525C-1C25-422A-9CDA-D5E5125CD10F}" type="sibTrans" cxnId="{6706A0DF-4548-41C6-98A4-E2ACD724745C}">
      <dgm:prSet/>
      <dgm:spPr/>
      <dgm:t>
        <a:bodyPr/>
        <a:lstStyle/>
        <a:p>
          <a:endParaRPr lang="en-US"/>
        </a:p>
      </dgm:t>
    </dgm:pt>
    <dgm:pt modelId="{7641BBE5-612A-40BB-A13C-4DAE4A9171DC}">
      <dgm:prSet phldrT="[Text]"/>
      <dgm:spPr/>
      <dgm:t>
        <a:bodyPr/>
        <a:lstStyle/>
        <a:p>
          <a:endParaRPr lang="tr-TR"/>
        </a:p>
      </dgm:t>
    </dgm:pt>
    <dgm:pt modelId="{270BDABB-B31F-4AB0-BA3F-763E8F292D86}" type="parTrans" cxnId="{9EC50658-4684-4563-BE4B-FEE40872A7F7}">
      <dgm:prSet/>
      <dgm:spPr/>
      <dgm:t>
        <a:bodyPr/>
        <a:lstStyle/>
        <a:p>
          <a:endParaRPr lang="en-US"/>
        </a:p>
      </dgm:t>
    </dgm:pt>
    <dgm:pt modelId="{8147E180-0DA6-4525-AB32-BBDF083011A7}" type="sibTrans" cxnId="{9EC50658-4684-4563-BE4B-FEE40872A7F7}">
      <dgm:prSet/>
      <dgm:spPr/>
      <dgm:t>
        <a:bodyPr/>
        <a:lstStyle/>
        <a:p>
          <a:endParaRPr lang="en-US"/>
        </a:p>
      </dgm:t>
    </dgm:pt>
    <dgm:pt modelId="{8F8FC0AF-B5B9-4727-A0EE-FF5683BFB615}">
      <dgm:prSet/>
      <dgm:spPr>
        <a:solidFill>
          <a:srgbClr val="FF0000"/>
        </a:solidFill>
      </dgm:spPr>
      <dgm:t>
        <a:bodyPr/>
        <a:lstStyle/>
        <a:p>
          <a:r>
            <a:rPr lang="tr-TR" dirty="0" smtClean="0"/>
            <a:t>SÖZEL </a:t>
          </a:r>
        </a:p>
        <a:p>
          <a:r>
            <a:rPr lang="tr-TR" dirty="0" smtClean="0"/>
            <a:t>PUAN</a:t>
          </a:r>
          <a:endParaRPr lang="tr-TR" dirty="0"/>
        </a:p>
      </dgm:t>
    </dgm:pt>
    <dgm:pt modelId="{B138F257-961A-4543-A82C-E02DBEE3DAF7}" type="parTrans" cxnId="{390B7C1D-CDF1-40E8-91F1-AFD623A55C68}">
      <dgm:prSet/>
      <dgm:spPr/>
      <dgm:t>
        <a:bodyPr/>
        <a:lstStyle/>
        <a:p>
          <a:endParaRPr lang="tr-TR"/>
        </a:p>
      </dgm:t>
    </dgm:pt>
    <dgm:pt modelId="{C34A5877-87E2-4C05-8FB7-77600E18DF42}" type="sibTrans" cxnId="{390B7C1D-CDF1-40E8-91F1-AFD623A55C68}">
      <dgm:prSet/>
      <dgm:spPr/>
      <dgm:t>
        <a:bodyPr/>
        <a:lstStyle/>
        <a:p>
          <a:endParaRPr lang="tr-TR"/>
        </a:p>
      </dgm:t>
    </dgm:pt>
    <dgm:pt modelId="{FF397B30-925F-4961-85FA-933FBF26FB1F}">
      <dgm:prSet/>
      <dgm:spPr>
        <a:solidFill>
          <a:schemeClr val="accent2"/>
        </a:solidFill>
        <a:ln>
          <a:solidFill>
            <a:schemeClr val="accent1"/>
          </a:solidFill>
        </a:ln>
      </dgm:spPr>
      <dgm:t>
        <a:bodyPr/>
        <a:lstStyle/>
        <a:p>
          <a:r>
            <a:rPr lang="tr-TR" dirty="0" smtClean="0"/>
            <a:t>SAYISAL </a:t>
          </a:r>
        </a:p>
        <a:p>
          <a:r>
            <a:rPr lang="tr-TR" dirty="0" smtClean="0"/>
            <a:t>PUAN</a:t>
          </a:r>
          <a:endParaRPr lang="tr-TR" dirty="0"/>
        </a:p>
      </dgm:t>
    </dgm:pt>
    <dgm:pt modelId="{6E78E471-6B2F-44BA-A2F1-71B542DD8550}" type="parTrans" cxnId="{39724585-DC81-4591-A0D7-0A1A87BC1A8E}">
      <dgm:prSet/>
      <dgm:spPr/>
      <dgm:t>
        <a:bodyPr/>
        <a:lstStyle/>
        <a:p>
          <a:endParaRPr lang="tr-TR"/>
        </a:p>
      </dgm:t>
    </dgm:pt>
    <dgm:pt modelId="{C0FE636E-B173-4390-BB75-EFC9EADD886B}" type="sibTrans" cxnId="{39724585-DC81-4591-A0D7-0A1A87BC1A8E}">
      <dgm:prSet/>
      <dgm:spPr/>
      <dgm:t>
        <a:bodyPr/>
        <a:lstStyle/>
        <a:p>
          <a:endParaRPr lang="tr-TR"/>
        </a:p>
      </dgm:t>
    </dgm:pt>
    <dgm:pt modelId="{34953625-FB58-41E8-8D2E-A6A3A7A07536}">
      <dgm:prSet/>
      <dgm:spPr>
        <a:solidFill>
          <a:srgbClr val="7030A0"/>
        </a:solidFill>
      </dgm:spPr>
      <dgm:t>
        <a:bodyPr/>
        <a:lstStyle/>
        <a:p>
          <a:r>
            <a:rPr lang="tr-TR" dirty="0" smtClean="0"/>
            <a:t>EŞİT</a:t>
          </a:r>
        </a:p>
        <a:p>
          <a:r>
            <a:rPr lang="tr-TR" dirty="0" smtClean="0"/>
            <a:t> AĞIRLIK</a:t>
          </a:r>
          <a:endParaRPr lang="tr-TR" dirty="0"/>
        </a:p>
      </dgm:t>
    </dgm:pt>
    <dgm:pt modelId="{83525F5E-6A7D-4777-90E0-6C8BD8239D7C}" type="parTrans" cxnId="{67C67BE4-7556-4F69-87D4-67B4A67448F6}">
      <dgm:prSet/>
      <dgm:spPr/>
      <dgm:t>
        <a:bodyPr/>
        <a:lstStyle/>
        <a:p>
          <a:endParaRPr lang="tr-TR"/>
        </a:p>
      </dgm:t>
    </dgm:pt>
    <dgm:pt modelId="{60DE45A9-7F17-4A78-8BF6-D5D2D7373265}" type="sibTrans" cxnId="{67C67BE4-7556-4F69-87D4-67B4A67448F6}">
      <dgm:prSet/>
      <dgm:spPr/>
      <dgm:t>
        <a:bodyPr/>
        <a:lstStyle/>
        <a:p>
          <a:endParaRPr lang="tr-TR"/>
        </a:p>
      </dgm:t>
    </dgm:pt>
    <dgm:pt modelId="{703A5E91-9778-4B89-8982-76A5BE0EDC73}">
      <dgm:prSet/>
      <dgm:spPr/>
      <dgm:t>
        <a:bodyPr/>
        <a:lstStyle/>
        <a:p>
          <a:r>
            <a:rPr lang="tr-TR" dirty="0" smtClean="0"/>
            <a:t>DİL </a:t>
          </a:r>
        </a:p>
        <a:p>
          <a:r>
            <a:rPr lang="tr-TR" dirty="0" smtClean="0"/>
            <a:t>PUANI</a:t>
          </a:r>
          <a:endParaRPr lang="tr-TR" dirty="0"/>
        </a:p>
      </dgm:t>
    </dgm:pt>
    <dgm:pt modelId="{42B3CBC9-C53A-4236-87AC-2056EB1286E3}" type="parTrans" cxnId="{CA23A274-688E-4472-9D1F-5C11315F191D}">
      <dgm:prSet/>
      <dgm:spPr/>
      <dgm:t>
        <a:bodyPr/>
        <a:lstStyle/>
        <a:p>
          <a:endParaRPr lang="tr-TR"/>
        </a:p>
      </dgm:t>
    </dgm:pt>
    <dgm:pt modelId="{A9691202-2C80-4B7C-86DB-77CDF024D52B}" type="sibTrans" cxnId="{CA23A274-688E-4472-9D1F-5C11315F191D}">
      <dgm:prSet/>
      <dgm:spPr/>
      <dgm:t>
        <a:bodyPr/>
        <a:lstStyle/>
        <a:p>
          <a:endParaRPr lang="tr-TR"/>
        </a:p>
      </dgm:t>
    </dgm:pt>
    <dgm:pt modelId="{9568DEFE-F695-4522-AAE8-11089E602E63}" type="pres">
      <dgm:prSet presAssocID="{FCE31806-4C39-47E9-86CD-EB79EB42819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923113F-3434-4B37-ADCB-9C4777C77190}" type="pres">
      <dgm:prSet presAssocID="{FCE31806-4C39-47E9-86CD-EB79EB428192}" presName="matrix" presStyleCnt="0"/>
      <dgm:spPr/>
      <dgm:t>
        <a:bodyPr/>
        <a:lstStyle/>
        <a:p>
          <a:endParaRPr lang="tr-TR"/>
        </a:p>
      </dgm:t>
    </dgm:pt>
    <dgm:pt modelId="{2C551A19-7FE4-4CAB-8674-65DCC86F3F29}" type="pres">
      <dgm:prSet presAssocID="{FCE31806-4C39-47E9-86CD-EB79EB428192}" presName="tile1" presStyleLbl="node1" presStyleIdx="0" presStyleCnt="4"/>
      <dgm:spPr/>
      <dgm:t>
        <a:bodyPr/>
        <a:lstStyle/>
        <a:p>
          <a:endParaRPr lang="tr-TR"/>
        </a:p>
      </dgm:t>
    </dgm:pt>
    <dgm:pt modelId="{61473D99-F156-4239-864C-01C2CD592275}" type="pres">
      <dgm:prSet presAssocID="{FCE31806-4C39-47E9-86CD-EB79EB42819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06015C0-84EC-49AF-BC45-1F88893D6E93}" type="pres">
      <dgm:prSet presAssocID="{FCE31806-4C39-47E9-86CD-EB79EB428192}" presName="tile2" presStyleLbl="node1" presStyleIdx="1" presStyleCnt="4" custLinFactNeighborX="-7488" custLinFactNeighborY="0"/>
      <dgm:spPr/>
      <dgm:t>
        <a:bodyPr/>
        <a:lstStyle/>
        <a:p>
          <a:endParaRPr lang="tr-TR"/>
        </a:p>
      </dgm:t>
    </dgm:pt>
    <dgm:pt modelId="{57D705B7-B4A0-480D-8AE1-9C7CF7C0F35D}" type="pres">
      <dgm:prSet presAssocID="{FCE31806-4C39-47E9-86CD-EB79EB42819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D2E54E6-678F-49DC-8A24-C3F39DF379A5}" type="pres">
      <dgm:prSet presAssocID="{FCE31806-4C39-47E9-86CD-EB79EB428192}" presName="tile3" presStyleLbl="node1" presStyleIdx="2" presStyleCnt="4"/>
      <dgm:spPr/>
      <dgm:t>
        <a:bodyPr/>
        <a:lstStyle/>
        <a:p>
          <a:endParaRPr lang="tr-TR"/>
        </a:p>
      </dgm:t>
    </dgm:pt>
    <dgm:pt modelId="{464B472C-96E6-43EA-886E-10215E1C8222}" type="pres">
      <dgm:prSet presAssocID="{FCE31806-4C39-47E9-86CD-EB79EB42819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B8351F-12A6-45B9-945C-2E01A0567F38}" type="pres">
      <dgm:prSet presAssocID="{FCE31806-4C39-47E9-86CD-EB79EB428192}" presName="tile4" presStyleLbl="node1" presStyleIdx="3" presStyleCnt="4" custLinFactNeighborX="-5447" custLinFactNeighborY="2899"/>
      <dgm:spPr/>
      <dgm:t>
        <a:bodyPr/>
        <a:lstStyle/>
        <a:p>
          <a:endParaRPr lang="tr-TR"/>
        </a:p>
      </dgm:t>
    </dgm:pt>
    <dgm:pt modelId="{C09DBD3C-9450-4F69-9FF1-5B4533BCE852}" type="pres">
      <dgm:prSet presAssocID="{FCE31806-4C39-47E9-86CD-EB79EB42819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EA5EB9-7093-4910-8123-5F14DA08FE41}" type="pres">
      <dgm:prSet presAssocID="{FCE31806-4C39-47E9-86CD-EB79EB42819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</dgm:ptLst>
  <dgm:cxnLst>
    <dgm:cxn modelId="{50D8A99E-D4EB-40B5-9F40-0F3222F8934C}" type="presOf" srcId="{703A5E91-9778-4B89-8982-76A5BE0EDC73}" destId="{7AB8351F-12A6-45B9-945C-2E01A0567F38}" srcOrd="0" destOrd="0" presId="urn:microsoft.com/office/officeart/2005/8/layout/matrix1"/>
    <dgm:cxn modelId="{259337CF-0B3D-4653-BF20-9BBF13397099}" srcId="{FCE31806-4C39-47E9-86CD-EB79EB428192}" destId="{BCB0CF76-2E9B-4ABD-8869-01A7019BEA46}" srcOrd="0" destOrd="0" parTransId="{12D9DAB7-33BA-4ECF-AF6D-AEF3F83A29C3}" sibTransId="{BF361921-843B-43C3-8BFD-06F47DC934C8}"/>
    <dgm:cxn modelId="{6706A0DF-4548-41C6-98A4-E2ACD724745C}" srcId="{FCE31806-4C39-47E9-86CD-EB79EB428192}" destId="{E3D04C11-D947-413A-81DE-00EA3CDDBDC2}" srcOrd="2" destOrd="0" parTransId="{DC136269-3770-4A26-AF2F-2407BB0BC66F}" sibTransId="{8B01525C-1C25-422A-9CDA-D5E5125CD10F}"/>
    <dgm:cxn modelId="{390B7C1D-CDF1-40E8-91F1-AFD623A55C68}" srcId="{BCB0CF76-2E9B-4ABD-8869-01A7019BEA46}" destId="{8F8FC0AF-B5B9-4727-A0EE-FF5683BFB615}" srcOrd="0" destOrd="0" parTransId="{B138F257-961A-4543-A82C-E02DBEE3DAF7}" sibTransId="{C34A5877-87E2-4C05-8FB7-77600E18DF42}"/>
    <dgm:cxn modelId="{57D409B9-40BF-4D99-9896-37BD81690DAD}" type="presOf" srcId="{703A5E91-9778-4B89-8982-76A5BE0EDC73}" destId="{C09DBD3C-9450-4F69-9FF1-5B4533BCE852}" srcOrd="1" destOrd="0" presId="urn:microsoft.com/office/officeart/2005/8/layout/matrix1"/>
    <dgm:cxn modelId="{AA1F9383-2794-4C12-B4AE-71BF01BF0C0A}" type="presOf" srcId="{8F8FC0AF-B5B9-4727-A0EE-FF5683BFB615}" destId="{61473D99-F156-4239-864C-01C2CD592275}" srcOrd="1" destOrd="0" presId="urn:microsoft.com/office/officeart/2005/8/layout/matrix1"/>
    <dgm:cxn modelId="{92E187AC-2470-48DA-9651-04615AF321FA}" type="presOf" srcId="{8F8FC0AF-B5B9-4727-A0EE-FF5683BFB615}" destId="{2C551A19-7FE4-4CAB-8674-65DCC86F3F29}" srcOrd="0" destOrd="0" presId="urn:microsoft.com/office/officeart/2005/8/layout/matrix1"/>
    <dgm:cxn modelId="{1B395A16-5E9C-4080-9EC7-463FF477AA8A}" type="presOf" srcId="{FF397B30-925F-4961-85FA-933FBF26FB1F}" destId="{57D705B7-B4A0-480D-8AE1-9C7CF7C0F35D}" srcOrd="1" destOrd="0" presId="urn:microsoft.com/office/officeart/2005/8/layout/matrix1"/>
    <dgm:cxn modelId="{9EC50658-4684-4563-BE4B-FEE40872A7F7}" srcId="{FCE31806-4C39-47E9-86CD-EB79EB428192}" destId="{7641BBE5-612A-40BB-A13C-4DAE4A9171DC}" srcOrd="3" destOrd="0" parTransId="{270BDABB-B31F-4AB0-BA3F-763E8F292D86}" sibTransId="{8147E180-0DA6-4525-AB32-BBDF083011A7}"/>
    <dgm:cxn modelId="{DE9DA127-349C-4A97-A864-1EA6CFEB40DD}" type="presOf" srcId="{34953625-FB58-41E8-8D2E-A6A3A7A07536}" destId="{464B472C-96E6-43EA-886E-10215E1C8222}" srcOrd="1" destOrd="0" presId="urn:microsoft.com/office/officeart/2005/8/layout/matrix1"/>
    <dgm:cxn modelId="{23913D6F-9C95-4E47-B0AD-2C6847012417}" type="presOf" srcId="{FCE31806-4C39-47E9-86CD-EB79EB428192}" destId="{9568DEFE-F695-4522-AAE8-11089E602E63}" srcOrd="0" destOrd="0" presId="urn:microsoft.com/office/officeart/2005/8/layout/matrix1"/>
    <dgm:cxn modelId="{BC801420-4C90-42D4-879A-705E48AFD379}" type="presOf" srcId="{FF397B30-925F-4961-85FA-933FBF26FB1F}" destId="{B06015C0-84EC-49AF-BC45-1F88893D6E93}" srcOrd="0" destOrd="0" presId="urn:microsoft.com/office/officeart/2005/8/layout/matrix1"/>
    <dgm:cxn modelId="{67C67BE4-7556-4F69-87D4-67B4A67448F6}" srcId="{BCB0CF76-2E9B-4ABD-8869-01A7019BEA46}" destId="{34953625-FB58-41E8-8D2E-A6A3A7A07536}" srcOrd="2" destOrd="0" parTransId="{83525F5E-6A7D-4777-90E0-6C8BD8239D7C}" sibTransId="{60DE45A9-7F17-4A78-8BF6-D5D2D7373265}"/>
    <dgm:cxn modelId="{CA23A274-688E-4472-9D1F-5C11315F191D}" srcId="{BCB0CF76-2E9B-4ABD-8869-01A7019BEA46}" destId="{703A5E91-9778-4B89-8982-76A5BE0EDC73}" srcOrd="3" destOrd="0" parTransId="{42B3CBC9-C53A-4236-87AC-2056EB1286E3}" sibTransId="{A9691202-2C80-4B7C-86DB-77CDF024D52B}"/>
    <dgm:cxn modelId="{39724585-DC81-4591-A0D7-0A1A87BC1A8E}" srcId="{BCB0CF76-2E9B-4ABD-8869-01A7019BEA46}" destId="{FF397B30-925F-4961-85FA-933FBF26FB1F}" srcOrd="1" destOrd="0" parTransId="{6E78E471-6B2F-44BA-A2F1-71B542DD8550}" sibTransId="{C0FE636E-B173-4390-BB75-EFC9EADD886B}"/>
    <dgm:cxn modelId="{BD3DFF0B-FB60-4F89-8F1C-444C3E5C7BB3}" type="presOf" srcId="{BCB0CF76-2E9B-4ABD-8869-01A7019BEA46}" destId="{FAEA5EB9-7093-4910-8123-5F14DA08FE41}" srcOrd="0" destOrd="0" presId="urn:microsoft.com/office/officeart/2005/8/layout/matrix1"/>
    <dgm:cxn modelId="{7538B1CC-5847-43B8-9A08-FA49C0CA2780}" srcId="{FCE31806-4C39-47E9-86CD-EB79EB428192}" destId="{174D340A-1DBC-4736-BABC-8C6CC8D6F878}" srcOrd="1" destOrd="0" parTransId="{4C81AD53-E29A-4AED-80FA-DD4A3DDAB7E0}" sibTransId="{A4CFFA0E-3AC9-4CCB-9410-52A2AF965A84}"/>
    <dgm:cxn modelId="{E86FBB16-9757-4057-8967-F2FEE922C718}" type="presOf" srcId="{34953625-FB58-41E8-8D2E-A6A3A7A07536}" destId="{5D2E54E6-678F-49DC-8A24-C3F39DF379A5}" srcOrd="0" destOrd="0" presId="urn:microsoft.com/office/officeart/2005/8/layout/matrix1"/>
    <dgm:cxn modelId="{C068DBF4-67A1-4C83-B99E-151CF49FEF6E}" type="presParOf" srcId="{9568DEFE-F695-4522-AAE8-11089E602E63}" destId="{9923113F-3434-4B37-ADCB-9C4777C77190}" srcOrd="0" destOrd="0" presId="urn:microsoft.com/office/officeart/2005/8/layout/matrix1"/>
    <dgm:cxn modelId="{E0919808-D89F-4863-8336-61EF26BAFEA9}" type="presParOf" srcId="{9923113F-3434-4B37-ADCB-9C4777C77190}" destId="{2C551A19-7FE4-4CAB-8674-65DCC86F3F29}" srcOrd="0" destOrd="0" presId="urn:microsoft.com/office/officeart/2005/8/layout/matrix1"/>
    <dgm:cxn modelId="{94CA4D5C-CAF1-4FBB-8FDF-11AAA583F411}" type="presParOf" srcId="{9923113F-3434-4B37-ADCB-9C4777C77190}" destId="{61473D99-F156-4239-864C-01C2CD592275}" srcOrd="1" destOrd="0" presId="urn:microsoft.com/office/officeart/2005/8/layout/matrix1"/>
    <dgm:cxn modelId="{4989C4C7-ABB7-4169-BFFE-C6B524FD05DA}" type="presParOf" srcId="{9923113F-3434-4B37-ADCB-9C4777C77190}" destId="{B06015C0-84EC-49AF-BC45-1F88893D6E93}" srcOrd="2" destOrd="0" presId="urn:microsoft.com/office/officeart/2005/8/layout/matrix1"/>
    <dgm:cxn modelId="{9B30F793-A093-4A79-A1C5-BC76816E1B82}" type="presParOf" srcId="{9923113F-3434-4B37-ADCB-9C4777C77190}" destId="{57D705B7-B4A0-480D-8AE1-9C7CF7C0F35D}" srcOrd="3" destOrd="0" presId="urn:microsoft.com/office/officeart/2005/8/layout/matrix1"/>
    <dgm:cxn modelId="{9209D921-7592-44B5-89E0-E8CB8F8897E1}" type="presParOf" srcId="{9923113F-3434-4B37-ADCB-9C4777C77190}" destId="{5D2E54E6-678F-49DC-8A24-C3F39DF379A5}" srcOrd="4" destOrd="0" presId="urn:microsoft.com/office/officeart/2005/8/layout/matrix1"/>
    <dgm:cxn modelId="{321620EF-855E-442D-BB41-2C0A05FC2916}" type="presParOf" srcId="{9923113F-3434-4B37-ADCB-9C4777C77190}" destId="{464B472C-96E6-43EA-886E-10215E1C8222}" srcOrd="5" destOrd="0" presId="urn:microsoft.com/office/officeart/2005/8/layout/matrix1"/>
    <dgm:cxn modelId="{7005E94F-72E1-47A6-A9B7-9955E23234A7}" type="presParOf" srcId="{9923113F-3434-4B37-ADCB-9C4777C77190}" destId="{7AB8351F-12A6-45B9-945C-2E01A0567F38}" srcOrd="6" destOrd="0" presId="urn:microsoft.com/office/officeart/2005/8/layout/matrix1"/>
    <dgm:cxn modelId="{7CC72548-8A21-4148-878B-5EE73EE201D6}" type="presParOf" srcId="{9923113F-3434-4B37-ADCB-9C4777C77190}" destId="{C09DBD3C-9450-4F69-9FF1-5B4533BCE852}" srcOrd="7" destOrd="0" presId="urn:microsoft.com/office/officeart/2005/8/layout/matrix1"/>
    <dgm:cxn modelId="{7405EE36-ED02-4439-9097-A03AF761BF83}" type="presParOf" srcId="{9568DEFE-F695-4522-AAE8-11089E602E63}" destId="{FAEA5EB9-7093-4910-8123-5F14DA08FE4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DEAA3-04B3-4F8F-8580-10D1CAD629B0}">
      <dsp:nvSpPr>
        <dsp:cNvPr id="0" name=""/>
        <dsp:cNvSpPr/>
      </dsp:nvSpPr>
      <dsp:spPr>
        <a:xfrm>
          <a:off x="560983" y="1192331"/>
          <a:ext cx="1730924" cy="88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FEN BİLİMLERİ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(1 NET 3.4 PUAN)</a:t>
          </a:r>
          <a:endParaRPr lang="tr-TR" sz="1100" kern="1200" dirty="0"/>
        </a:p>
      </dsp:txBody>
      <dsp:txXfrm>
        <a:off x="837931" y="1192331"/>
        <a:ext cx="1453976" cy="880013"/>
      </dsp:txXfrm>
    </dsp:sp>
    <dsp:sp modelId="{7EF21A88-9AA3-4F9E-A6D6-4FD27F3B3ABE}">
      <dsp:nvSpPr>
        <dsp:cNvPr id="0" name=""/>
        <dsp:cNvSpPr/>
      </dsp:nvSpPr>
      <dsp:spPr>
        <a:xfrm>
          <a:off x="0" y="739258"/>
          <a:ext cx="879574" cy="879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%17</a:t>
          </a:r>
          <a:endParaRPr lang="tr-TR" sz="2800" kern="1200" dirty="0"/>
        </a:p>
      </dsp:txBody>
      <dsp:txXfrm>
        <a:off x="128811" y="868069"/>
        <a:ext cx="621952" cy="621952"/>
      </dsp:txXfrm>
    </dsp:sp>
    <dsp:sp modelId="{B45A2B92-835B-4BBE-8123-883F73555520}">
      <dsp:nvSpPr>
        <dsp:cNvPr id="0" name=""/>
        <dsp:cNvSpPr/>
      </dsp:nvSpPr>
      <dsp:spPr>
        <a:xfrm>
          <a:off x="3252640" y="1173279"/>
          <a:ext cx="1319361" cy="88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TÜRKÇE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(1 NET 3.3PUAN)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100" kern="1200" dirty="0"/>
        </a:p>
      </dsp:txBody>
      <dsp:txXfrm>
        <a:off x="3463738" y="1173279"/>
        <a:ext cx="1108263" cy="880013"/>
      </dsp:txXfrm>
    </dsp:sp>
    <dsp:sp modelId="{8E5B7976-8877-411C-B325-349D081DC395}">
      <dsp:nvSpPr>
        <dsp:cNvPr id="0" name=""/>
        <dsp:cNvSpPr/>
      </dsp:nvSpPr>
      <dsp:spPr>
        <a:xfrm>
          <a:off x="2467022" y="840497"/>
          <a:ext cx="879574" cy="879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%33</a:t>
          </a:r>
          <a:endParaRPr lang="tr-TR" sz="2800" kern="1200" dirty="0"/>
        </a:p>
      </dsp:txBody>
      <dsp:txXfrm>
        <a:off x="2595833" y="969308"/>
        <a:ext cx="621952" cy="621952"/>
      </dsp:txXfrm>
    </dsp:sp>
    <dsp:sp modelId="{B5634FEF-2DDA-4135-A577-40ABF198B87B}">
      <dsp:nvSpPr>
        <dsp:cNvPr id="0" name=""/>
        <dsp:cNvSpPr/>
      </dsp:nvSpPr>
      <dsp:spPr>
        <a:xfrm>
          <a:off x="5207903" y="1182801"/>
          <a:ext cx="2042349" cy="88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MATEMATİK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(1 NET 3.3 PUAN)</a:t>
          </a:r>
        </a:p>
      </dsp:txBody>
      <dsp:txXfrm>
        <a:off x="5534679" y="1182801"/>
        <a:ext cx="1715573" cy="880013"/>
      </dsp:txXfrm>
    </dsp:sp>
    <dsp:sp modelId="{9F0FD2DF-BD6C-429C-BA68-EA9842A510B1}">
      <dsp:nvSpPr>
        <dsp:cNvPr id="0" name=""/>
        <dsp:cNvSpPr/>
      </dsp:nvSpPr>
      <dsp:spPr>
        <a:xfrm>
          <a:off x="4704712" y="729372"/>
          <a:ext cx="879574" cy="879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%33</a:t>
          </a:r>
          <a:endParaRPr lang="tr-TR" sz="2800" kern="1200" dirty="0"/>
        </a:p>
      </dsp:txBody>
      <dsp:txXfrm>
        <a:off x="4833523" y="858183"/>
        <a:ext cx="621952" cy="621952"/>
      </dsp:txXfrm>
    </dsp:sp>
    <dsp:sp modelId="{BF01FAF4-404C-4D72-8D12-A9CD3E962A5F}">
      <dsp:nvSpPr>
        <dsp:cNvPr id="0" name=""/>
        <dsp:cNvSpPr/>
      </dsp:nvSpPr>
      <dsp:spPr>
        <a:xfrm>
          <a:off x="7820859" y="1175092"/>
          <a:ext cx="1319361" cy="8800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SOSYAL BİLGİLER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100" kern="1200" dirty="0" smtClean="0"/>
            <a:t>(1 NET 3.4 PUAN)</a:t>
          </a:r>
          <a:endParaRPr lang="tr-TR" sz="1100" kern="1200" dirty="0"/>
        </a:p>
      </dsp:txBody>
      <dsp:txXfrm>
        <a:off x="8031957" y="1175092"/>
        <a:ext cx="1108263" cy="880013"/>
      </dsp:txXfrm>
    </dsp:sp>
    <dsp:sp modelId="{09B6AE6B-F60D-4EE5-914E-C6358B16E2A6}">
      <dsp:nvSpPr>
        <dsp:cNvPr id="0" name=""/>
        <dsp:cNvSpPr/>
      </dsp:nvSpPr>
      <dsp:spPr>
        <a:xfrm>
          <a:off x="7295541" y="700346"/>
          <a:ext cx="879574" cy="8795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%17</a:t>
          </a:r>
          <a:endParaRPr lang="tr-TR" sz="2800" kern="1200" dirty="0"/>
        </a:p>
      </dsp:txBody>
      <dsp:txXfrm>
        <a:off x="7424352" y="829157"/>
        <a:ext cx="621952" cy="6219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6C4D0-20FD-48F0-B62A-82CC3EA221E9}">
      <dsp:nvSpPr>
        <dsp:cNvPr id="0" name=""/>
        <dsp:cNvSpPr/>
      </dsp:nvSpPr>
      <dsp:spPr>
        <a:xfrm>
          <a:off x="0" y="549501"/>
          <a:ext cx="2344964" cy="140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TÜRKÇE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40*3,3=132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0" y="549501"/>
        <a:ext cx="2344964" cy="1406978"/>
      </dsp:txXfrm>
    </dsp:sp>
    <dsp:sp modelId="{8FE94E22-60FE-460E-9810-A9D83BBFF435}">
      <dsp:nvSpPr>
        <dsp:cNvPr id="0" name=""/>
        <dsp:cNvSpPr/>
      </dsp:nvSpPr>
      <dsp:spPr>
        <a:xfrm>
          <a:off x="2495628" y="532730"/>
          <a:ext cx="2344964" cy="140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MATEMATİK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40*3,3=132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2495628" y="532730"/>
        <a:ext cx="2344964" cy="1406978"/>
      </dsp:txXfrm>
    </dsp:sp>
    <dsp:sp modelId="{7C50304F-4317-4368-BA41-83B22358B141}">
      <dsp:nvSpPr>
        <dsp:cNvPr id="0" name=""/>
        <dsp:cNvSpPr/>
      </dsp:nvSpPr>
      <dsp:spPr>
        <a:xfrm>
          <a:off x="5158920" y="549501"/>
          <a:ext cx="2344964" cy="140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SOSYAL BİLGİLER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20*3,4=68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5158920" y="549501"/>
        <a:ext cx="2344964" cy="1406978"/>
      </dsp:txXfrm>
    </dsp:sp>
    <dsp:sp modelId="{AC12E74F-5C99-4DD5-B69E-628CC096731B}">
      <dsp:nvSpPr>
        <dsp:cNvPr id="0" name=""/>
        <dsp:cNvSpPr/>
      </dsp:nvSpPr>
      <dsp:spPr>
        <a:xfrm>
          <a:off x="783780" y="2161950"/>
          <a:ext cx="2344964" cy="140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FEN BİLİMLERİ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20*3,4=68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783780" y="2161950"/>
        <a:ext cx="2344964" cy="1406978"/>
      </dsp:txXfrm>
    </dsp:sp>
    <dsp:sp modelId="{61EA4A8A-FE5B-4F4D-9D2A-CA511E208958}">
      <dsp:nvSpPr>
        <dsp:cNvPr id="0" name=""/>
        <dsp:cNvSpPr/>
      </dsp:nvSpPr>
      <dsp:spPr>
        <a:xfrm>
          <a:off x="3956282" y="2089378"/>
          <a:ext cx="2344964" cy="1406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ÖSYM’NİN ADAYLARA VERDİĞİ PUAN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solidFill>
                <a:schemeClr val="tx1"/>
              </a:solidFill>
            </a:rPr>
            <a:t>100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3956282" y="2089378"/>
        <a:ext cx="2344964" cy="14069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551A19-7FE4-4CAB-8674-65DCC86F3F29}">
      <dsp:nvSpPr>
        <dsp:cNvPr id="0" name=""/>
        <dsp:cNvSpPr/>
      </dsp:nvSpPr>
      <dsp:spPr>
        <a:xfrm rot="16200000">
          <a:off x="315104" y="-315104"/>
          <a:ext cx="1502002" cy="2132211"/>
        </a:xfrm>
        <a:prstGeom prst="round1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SÖZEL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PUAN</a:t>
          </a:r>
          <a:endParaRPr lang="tr-TR" sz="1900" kern="1200" dirty="0"/>
        </a:p>
      </dsp:txBody>
      <dsp:txXfrm rot="5400000">
        <a:off x="-1" y="1"/>
        <a:ext cx="2132211" cy="1126501"/>
      </dsp:txXfrm>
    </dsp:sp>
    <dsp:sp modelId="{B06015C0-84EC-49AF-BC45-1F88893D6E93}">
      <dsp:nvSpPr>
        <dsp:cNvPr id="0" name=""/>
        <dsp:cNvSpPr/>
      </dsp:nvSpPr>
      <dsp:spPr>
        <a:xfrm>
          <a:off x="1972551" y="0"/>
          <a:ext cx="2132211" cy="1502002"/>
        </a:xfrm>
        <a:prstGeom prst="round1Rect">
          <a:avLst/>
        </a:prstGeom>
        <a:solidFill>
          <a:schemeClr val="accent2"/>
        </a:solidFill>
        <a:ln>
          <a:solidFill>
            <a:schemeClr val="accent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SAYISAL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PUAN</a:t>
          </a:r>
          <a:endParaRPr lang="tr-TR" sz="1900" kern="1200" dirty="0"/>
        </a:p>
      </dsp:txBody>
      <dsp:txXfrm>
        <a:off x="1972551" y="0"/>
        <a:ext cx="2132211" cy="1126501"/>
      </dsp:txXfrm>
    </dsp:sp>
    <dsp:sp modelId="{5D2E54E6-678F-49DC-8A24-C3F39DF379A5}">
      <dsp:nvSpPr>
        <dsp:cNvPr id="0" name=""/>
        <dsp:cNvSpPr/>
      </dsp:nvSpPr>
      <dsp:spPr>
        <a:xfrm rot="10800000">
          <a:off x="0" y="1502002"/>
          <a:ext cx="2132211" cy="1502002"/>
        </a:xfrm>
        <a:prstGeom prst="round1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EŞİT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 AĞIRLIK</a:t>
          </a:r>
          <a:endParaRPr lang="tr-TR" sz="1900" kern="1200" dirty="0"/>
        </a:p>
      </dsp:txBody>
      <dsp:txXfrm rot="10800000">
        <a:off x="0" y="1877502"/>
        <a:ext cx="2132211" cy="1126501"/>
      </dsp:txXfrm>
    </dsp:sp>
    <dsp:sp modelId="{7AB8351F-12A6-45B9-945C-2E01A0567F38}">
      <dsp:nvSpPr>
        <dsp:cNvPr id="0" name=""/>
        <dsp:cNvSpPr/>
      </dsp:nvSpPr>
      <dsp:spPr>
        <a:xfrm rot="5400000">
          <a:off x="2331173" y="1186897"/>
          <a:ext cx="1502002" cy="2132211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DİL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PUANI</a:t>
          </a:r>
          <a:endParaRPr lang="tr-TR" sz="1900" kern="1200" dirty="0"/>
        </a:p>
      </dsp:txBody>
      <dsp:txXfrm rot="-5400000">
        <a:off x="2016069" y="1877502"/>
        <a:ext cx="2132211" cy="1126501"/>
      </dsp:txXfrm>
    </dsp:sp>
    <dsp:sp modelId="{FAEA5EB9-7093-4910-8123-5F14DA08FE41}">
      <dsp:nvSpPr>
        <dsp:cNvPr id="0" name=""/>
        <dsp:cNvSpPr/>
      </dsp:nvSpPr>
      <dsp:spPr>
        <a:xfrm>
          <a:off x="1492547" y="1126501"/>
          <a:ext cx="1279326" cy="751001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 </a:t>
          </a:r>
          <a:r>
            <a:rPr lang="tr-TR" sz="1900" kern="1200" smtClean="0">
              <a:latin typeface="Bebas Neue" panose="020B0606020202050201" pitchFamily="34" charset="0"/>
            </a:rPr>
            <a:t>PUAN TÜRLERİ</a:t>
          </a:r>
          <a:endParaRPr lang="en-US" sz="1900" kern="1200" dirty="0"/>
        </a:p>
      </dsp:txBody>
      <dsp:txXfrm>
        <a:off x="1529208" y="1163162"/>
        <a:ext cx="1206004" cy="6776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0.09286</cdr:x>
      <cdr:y>0.36047</cdr:y>
    </cdr:from>
    <cdr:to>
      <cdr:x>0.26924</cdr:x>
      <cdr:y>0.51534</cdr:y>
    </cdr:to>
    <cdr:sp macro="" textlink="">
      <cdr:nvSpPr>
        <cdr:cNvPr id="2" name="1 Metin kutusu"/>
        <cdr:cNvSpPr txBox="1"/>
      </cdr:nvSpPr>
      <cdr:spPr>
        <a:xfrm xmlns:a="http://schemas.openxmlformats.org/drawingml/2006/main">
          <a:off x="677520" y="1611445"/>
          <a:ext cx="1286898" cy="692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tr-TR" sz="1800" b="1" dirty="0" smtClean="0"/>
            <a:t>ALAN YETERLİLİK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0.11429</cdr:x>
      <cdr:y>0.49781</cdr:y>
    </cdr:from>
    <cdr:to>
      <cdr:x>0.34026</cdr:x>
      <cdr:y>0.64099</cdr:y>
    </cdr:to>
    <cdr:sp macro="" textlink="">
      <cdr:nvSpPr>
        <cdr:cNvPr id="3" name="2 Metin kutusu"/>
        <cdr:cNvSpPr txBox="1"/>
      </cdr:nvSpPr>
      <cdr:spPr>
        <a:xfrm xmlns:a="http://schemas.openxmlformats.org/drawingml/2006/main">
          <a:off x="696685" y="2023093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r-TR" sz="3600" b="1" dirty="0" smtClean="0"/>
            <a:t>% 60</a:t>
          </a:r>
          <a:endParaRPr lang="tr-TR" sz="3600" b="1" dirty="0"/>
        </a:p>
      </cdr:txBody>
    </cdr:sp>
  </cdr:relSizeAnchor>
  <cdr:relSizeAnchor xmlns:cdr="http://schemas.openxmlformats.org/drawingml/2006/chartDrawing">
    <cdr:from>
      <cdr:x>0.34023</cdr:x>
      <cdr:y>0.32149</cdr:y>
    </cdr:from>
    <cdr:to>
      <cdr:x>0.50386</cdr:x>
      <cdr:y>0.47636</cdr:y>
    </cdr:to>
    <cdr:sp macro="" textlink="">
      <cdr:nvSpPr>
        <cdr:cNvPr id="4" name="1 Metin kutusu"/>
        <cdr:cNvSpPr txBox="1"/>
      </cdr:nvSpPr>
      <cdr:spPr>
        <a:xfrm xmlns:a="http://schemas.openxmlformats.org/drawingml/2006/main">
          <a:off x="2482337" y="1437186"/>
          <a:ext cx="1193917" cy="692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tr-TR" sz="1800" b="1" dirty="0" smtClean="0"/>
            <a:t>TYT</a:t>
          </a:r>
          <a:endParaRPr lang="tr-TR" b="1" dirty="0" smtClean="0"/>
        </a:p>
        <a:p xmlns:a="http://schemas.openxmlformats.org/drawingml/2006/main">
          <a:endParaRPr lang="tr-TR" sz="1100" dirty="0"/>
        </a:p>
      </cdr:txBody>
    </cdr:sp>
  </cdr:relSizeAnchor>
  <cdr:relSizeAnchor xmlns:cdr="http://schemas.openxmlformats.org/drawingml/2006/chartDrawing">
    <cdr:from>
      <cdr:x>0.42078</cdr:x>
      <cdr:y>0.41786</cdr:y>
    </cdr:from>
    <cdr:to>
      <cdr:x>0.64675</cdr:x>
      <cdr:y>0.56104</cdr:y>
    </cdr:to>
    <cdr:sp macro="" textlink="">
      <cdr:nvSpPr>
        <cdr:cNvPr id="5" name="1 Metin kutusu"/>
        <cdr:cNvSpPr txBox="1"/>
      </cdr:nvSpPr>
      <cdr:spPr>
        <a:xfrm xmlns:a="http://schemas.openxmlformats.org/drawingml/2006/main">
          <a:off x="2565070" y="1698171"/>
          <a:ext cx="1377538" cy="5818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tr-TR" sz="3600" b="1" dirty="0" smtClean="0"/>
            <a:t>% 40</a:t>
          </a:r>
          <a:endParaRPr lang="tr-TR" sz="36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D67B6-6972-41AB-9C9E-C9EEDB8BC27D}" type="datetimeFigureOut">
              <a:rPr lang="tr-TR" smtClean="0"/>
              <a:pPr/>
              <a:t>03.04.2024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E9A8-70B0-4954-948D-310650AFCD57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725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E9A8-70B0-4954-948D-310650AFCD57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AA050-BF12-4069-8F0A-0D46B6C8189E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A19D6-A242-485F-9741-F011A74E1A09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DBB5-8289-4454-8B43-B2FB994C693D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5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B9BB-84BD-4695-9D2C-863E97B328F2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8F2DC-9E7E-410D-AB8B-450004F85CC9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4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F3954-6E63-4B51-BC95-6B2455B9C439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3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E0CEF-5112-45B0-A20B-5A23F53E0450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89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B3D93-A038-441F-8CB5-6B1A771482BD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2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5C3C-B7E7-4B41-85AF-A2E70BBDABA3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3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E77F1-C273-43A3-8901-F95DDDF52C0F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2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5F74E-06D1-4E1B-9E79-4E2F66B28380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5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D8EA1-592C-4526-B66B-15F0455F5B5D}" type="datetime1">
              <a:rPr lang="en-US" smtClean="0"/>
              <a:pPr/>
              <a:t>4/3/2024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www.rehberlikservisim.com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43AE-4F20-4B40-B91B-135E9B6A23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5 Dikdörtgen"/>
          <p:cNvSpPr/>
          <p:nvPr/>
        </p:nvSpPr>
        <p:spPr>
          <a:xfrm>
            <a:off x="510035" y="789011"/>
            <a:ext cx="603962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YKS -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SİSTEMİ </a:t>
            </a:r>
          </a:p>
          <a:p>
            <a:pPr algn="ctr"/>
            <a:r>
              <a:rPr lang="tr-TR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SUNUMU</a:t>
            </a:r>
            <a:endParaRPr lang="tr-T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DELL\Desktop\Thinking_Face_Emoji_lar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1399" y="3848985"/>
            <a:ext cx="1924235" cy="1924235"/>
          </a:xfrm>
          <a:prstGeom prst="rect">
            <a:avLst/>
          </a:prstGeom>
          <a:noFill/>
        </p:spPr>
      </p:pic>
      <p:sp>
        <p:nvSpPr>
          <p:cNvPr id="9" name="8 Dikdörtgen"/>
          <p:cNvSpPr/>
          <p:nvPr/>
        </p:nvSpPr>
        <p:spPr>
          <a:xfrm>
            <a:off x="6686994" y="2605828"/>
            <a:ext cx="170209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???</a:t>
            </a:r>
            <a:endParaRPr lang="tr-TR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Dikdörtgen"/>
          <p:cNvSpPr/>
          <p:nvPr/>
        </p:nvSpPr>
        <p:spPr>
          <a:xfrm>
            <a:off x="745749" y="5463923"/>
            <a:ext cx="526316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r-TR" sz="28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tr-TR" sz="2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4825672"/>
              </p:ext>
            </p:extLst>
          </p:nvPr>
        </p:nvGraphicFramePr>
        <p:xfrm>
          <a:off x="205978" y="1553028"/>
          <a:ext cx="4264422" cy="3004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3" name="52 Grup"/>
          <p:cNvGrpSpPr/>
          <p:nvPr/>
        </p:nvGrpSpPr>
        <p:grpSpPr>
          <a:xfrm>
            <a:off x="4670331" y="2384009"/>
            <a:ext cx="4473669" cy="1254088"/>
            <a:chOff x="4670330" y="2717837"/>
            <a:chExt cx="4473669" cy="1254088"/>
          </a:xfrm>
        </p:grpSpPr>
        <p:sp>
          <p:nvSpPr>
            <p:cNvPr id="47" name="46 Dikdörtgen"/>
            <p:cNvSpPr/>
            <p:nvPr/>
          </p:nvSpPr>
          <p:spPr>
            <a:xfrm>
              <a:off x="5286374" y="2990850"/>
              <a:ext cx="3857625" cy="98107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 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         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rgbClr val="FF0000"/>
                  </a:solidFill>
                </a:rPr>
                <a:t>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Fen Bilimleri Testi       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2" name="46 Grup"/>
            <p:cNvGrpSpPr/>
            <p:nvPr/>
          </p:nvGrpSpPr>
          <p:grpSpPr>
            <a:xfrm>
              <a:off x="4670330" y="2717837"/>
              <a:ext cx="4216495" cy="1062990"/>
              <a:chOff x="4670330" y="2279687"/>
              <a:chExt cx="4216495" cy="1062990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193877" y="2279687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SAYISAL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670330" y="2794037"/>
                <a:ext cx="548640" cy="54864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6208" y="3392207"/>
              <a:ext cx="228600" cy="228600"/>
            </a:xfrm>
            <a:prstGeom prst="rect">
              <a:avLst/>
            </a:prstGeom>
          </p:spPr>
        </p:pic>
      </p:grpSp>
      <p:grpSp>
        <p:nvGrpSpPr>
          <p:cNvPr id="52" name="51 Grup"/>
          <p:cNvGrpSpPr/>
          <p:nvPr/>
        </p:nvGrpSpPr>
        <p:grpSpPr>
          <a:xfrm>
            <a:off x="4603655" y="1054230"/>
            <a:ext cx="4540345" cy="1254552"/>
            <a:chOff x="4613180" y="1271945"/>
            <a:chExt cx="4540345" cy="1254552"/>
          </a:xfrm>
        </p:grpSpPr>
        <p:sp>
          <p:nvSpPr>
            <p:cNvPr id="46" name="45 Dikdörtgen"/>
            <p:cNvSpPr/>
            <p:nvPr/>
          </p:nvSpPr>
          <p:spPr>
            <a:xfrm>
              <a:off x="5248275" y="1571625"/>
              <a:ext cx="3905250" cy="93345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grpSp>
          <p:nvGrpSpPr>
            <p:cNvPr id="51" name="50 Grup"/>
            <p:cNvGrpSpPr/>
            <p:nvPr/>
          </p:nvGrpSpPr>
          <p:grpSpPr>
            <a:xfrm>
              <a:off x="4613180" y="1271945"/>
              <a:ext cx="4416520" cy="1254552"/>
              <a:chOff x="4613180" y="1271945"/>
              <a:chExt cx="4416520" cy="1254552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248276" y="1603167"/>
                <a:ext cx="37814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tr-TR" sz="1400" b="1" dirty="0" smtClean="0">
                    <a:solidFill>
                      <a:schemeClr val="bg1"/>
                    </a:solidFill>
                  </a:rPr>
                  <a:t>Temel Yeterlilik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%40</a:t>
                </a:r>
                <a:r>
                  <a:rPr lang="tr-TR" sz="1050" b="1" dirty="0" smtClean="0">
                    <a:solidFill>
                      <a:srgbClr val="FFFF00"/>
                    </a:solidFill>
                  </a:rPr>
                  <a:t> </a:t>
                </a:r>
                <a:endParaRPr lang="tr-TR" sz="10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300" b="1" dirty="0" smtClean="0">
                    <a:solidFill>
                      <a:schemeClr val="bg1"/>
                    </a:solidFill>
                  </a:rPr>
                  <a:t>Türk Dili ve Edebiyatı – Sosyal Bilimler-1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 30</a:t>
                </a:r>
                <a:endParaRPr lang="tr-TR" sz="1600" b="1" dirty="0" smtClean="0">
                  <a:solidFill>
                    <a:srgbClr val="FFFF00"/>
                  </a:solidFill>
                </a:endParaRPr>
              </a:p>
              <a:p>
                <a:r>
                  <a:rPr lang="tr-TR" sz="12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sz="1300" b="1" dirty="0" smtClean="0">
                    <a:solidFill>
                      <a:schemeClr val="bg1"/>
                    </a:solidFill>
                  </a:rPr>
                  <a:t>Sosyal Bilimler-2 Testi </a:t>
                </a:r>
                <a:r>
                  <a:rPr lang="tr-TR" b="1" dirty="0" smtClean="0">
                    <a:solidFill>
                      <a:srgbClr val="FFFF00"/>
                    </a:solidFill>
                  </a:rPr>
                  <a:t>%30</a:t>
                </a:r>
                <a:endParaRPr lang="en-US" sz="10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36727" y="1271945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SÖZEL PUAN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4" name="42 Grup"/>
              <p:cNvGrpSpPr/>
              <p:nvPr/>
            </p:nvGrpSpPr>
            <p:grpSpPr>
              <a:xfrm>
                <a:off x="4613180" y="1729145"/>
                <a:ext cx="548640" cy="548640"/>
                <a:chOff x="4670330" y="2481620"/>
                <a:chExt cx="548640" cy="548640"/>
              </a:xfrm>
            </p:grpSpPr>
            <p:sp>
              <p:nvSpPr>
                <p:cNvPr id="18" name="Oval 17"/>
                <p:cNvSpPr/>
                <p:nvPr/>
              </p:nvSpPr>
              <p:spPr>
                <a:xfrm>
                  <a:off x="4670330" y="2481620"/>
                  <a:ext cx="548640" cy="54864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0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45733" y="265878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55" name="54 Grup"/>
          <p:cNvGrpSpPr/>
          <p:nvPr/>
        </p:nvGrpSpPr>
        <p:grpSpPr>
          <a:xfrm>
            <a:off x="4698905" y="3739122"/>
            <a:ext cx="4445095" cy="1284181"/>
            <a:chOff x="4698905" y="4116494"/>
            <a:chExt cx="4445095" cy="1284181"/>
          </a:xfrm>
        </p:grpSpPr>
        <p:sp>
          <p:nvSpPr>
            <p:cNvPr id="48" name="47 Dikdörtgen"/>
            <p:cNvSpPr/>
            <p:nvPr/>
          </p:nvSpPr>
          <p:spPr>
            <a:xfrm>
              <a:off x="5295901" y="4419600"/>
              <a:ext cx="3848099" cy="981075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      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Matematik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30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300" b="1" dirty="0" smtClean="0">
                  <a:solidFill>
                    <a:schemeClr val="bg1"/>
                  </a:solidFill>
                </a:rPr>
                <a:t>Türk Dili ve Edebiyatı – Sosyal Bilimler-1 Testi </a:t>
              </a:r>
              <a:r>
                <a:rPr lang="tr-TR" sz="1400" b="1" dirty="0" smtClean="0">
                  <a:solidFill>
                    <a:schemeClr val="bg1"/>
                  </a:solidFill>
                </a:rPr>
                <a:t>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%30</a:t>
              </a:r>
              <a:endPara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5" name="47 Grup"/>
            <p:cNvGrpSpPr/>
            <p:nvPr/>
          </p:nvGrpSpPr>
          <p:grpSpPr>
            <a:xfrm>
              <a:off x="4698905" y="4116494"/>
              <a:ext cx="4254595" cy="1005840"/>
              <a:chOff x="4698905" y="3440219"/>
              <a:chExt cx="4254595" cy="100584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260552" y="3440219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EŞİT AĞIRLIK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6" name="44 Grup"/>
              <p:cNvGrpSpPr/>
              <p:nvPr/>
            </p:nvGrpSpPr>
            <p:grpSpPr>
              <a:xfrm>
                <a:off x="4698905" y="3897419"/>
                <a:ext cx="548640" cy="548640"/>
                <a:chOff x="4670330" y="3964094"/>
                <a:chExt cx="548640" cy="548640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4670330" y="3964094"/>
                  <a:ext cx="548640" cy="548640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1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74308" y="4106582"/>
                  <a:ext cx="228600" cy="228600"/>
                </a:xfrm>
                <a:prstGeom prst="rect">
                  <a:avLst/>
                </a:prstGeom>
                <a:solidFill>
                  <a:srgbClr val="7030A0"/>
                </a:solidFill>
              </p:spPr>
            </p:pic>
          </p:grpSp>
        </p:grpSp>
      </p:grpSp>
      <p:grpSp>
        <p:nvGrpSpPr>
          <p:cNvPr id="54" name="53 Grup"/>
          <p:cNvGrpSpPr/>
          <p:nvPr/>
        </p:nvGrpSpPr>
        <p:grpSpPr>
          <a:xfrm>
            <a:off x="4670330" y="5063878"/>
            <a:ext cx="4473670" cy="1087912"/>
            <a:chOff x="4670330" y="5455764"/>
            <a:chExt cx="4473670" cy="1087912"/>
          </a:xfrm>
        </p:grpSpPr>
        <p:sp>
          <p:nvSpPr>
            <p:cNvPr id="49" name="48 Dikdörtgen"/>
            <p:cNvSpPr/>
            <p:nvPr/>
          </p:nvSpPr>
          <p:spPr>
            <a:xfrm>
              <a:off x="5295901" y="5743576"/>
              <a:ext cx="3848099" cy="8001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tr-TR" sz="1400" b="1" dirty="0" smtClean="0">
                <a:solidFill>
                  <a:schemeClr val="bg1"/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Temel Yeterlilik Testi </a:t>
              </a:r>
              <a:r>
                <a:rPr lang="tr-TR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%40 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r>
                <a:rPr lang="tr-TR" sz="1400" b="1" dirty="0" smtClean="0">
                  <a:solidFill>
                    <a:schemeClr val="bg1"/>
                  </a:solidFill>
                </a:rPr>
                <a:t>Yabancı Dil Testi </a:t>
              </a:r>
              <a:r>
                <a:rPr lang="tr-TR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% 60</a:t>
              </a:r>
              <a:endParaRPr lang="tr-TR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tr-TR" dirty="0"/>
            </a:p>
          </p:txBody>
        </p:sp>
        <p:grpSp>
          <p:nvGrpSpPr>
            <p:cNvPr id="8" name="48 Grup"/>
            <p:cNvGrpSpPr/>
            <p:nvPr/>
          </p:nvGrpSpPr>
          <p:grpSpPr>
            <a:xfrm>
              <a:off x="4670330" y="5455764"/>
              <a:ext cx="4245070" cy="834390"/>
              <a:chOff x="4670330" y="4655664"/>
              <a:chExt cx="4245070" cy="83439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222452" y="4655664"/>
                <a:ext cx="36929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dirty="0" smtClean="0">
                    <a:solidFill>
                      <a:schemeClr val="tx2">
                        <a:lumMod val="50000"/>
                      </a:schemeClr>
                    </a:solidFill>
                    <a:latin typeface="Bebas Neue" panose="020B0606020202050201" pitchFamily="34" charset="0"/>
                  </a:rPr>
                  <a:t>DİL PUANI</a:t>
                </a:r>
                <a:endParaRPr lang="en-US" dirty="0">
                  <a:solidFill>
                    <a:schemeClr val="tx2">
                      <a:lumMod val="50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grpSp>
            <p:nvGrpSpPr>
              <p:cNvPr id="10" name="43 Grup"/>
              <p:cNvGrpSpPr/>
              <p:nvPr/>
            </p:nvGrpSpPr>
            <p:grpSpPr>
              <a:xfrm>
                <a:off x="4670330" y="4941414"/>
                <a:ext cx="548640" cy="548640"/>
                <a:chOff x="4670330" y="4703289"/>
                <a:chExt cx="548640" cy="548640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4670330" y="4703289"/>
                  <a:ext cx="548640" cy="548640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pic>
              <p:nvPicPr>
                <p:cNvPr id="42" name="Picture 28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36208" y="4849532"/>
                  <a:ext cx="228600" cy="228600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32" name="31 Dikdörtgen"/>
          <p:cNvSpPr/>
          <p:nvPr/>
        </p:nvSpPr>
        <p:spPr>
          <a:xfrm>
            <a:off x="0" y="0"/>
            <a:ext cx="9144000" cy="7547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43" name="Group 3"/>
          <p:cNvGrpSpPr/>
          <p:nvPr/>
        </p:nvGrpSpPr>
        <p:grpSpPr>
          <a:xfrm>
            <a:off x="-135327" y="0"/>
            <a:ext cx="9144000" cy="1077218"/>
            <a:chOff x="-218536" y="-1046798"/>
            <a:chExt cx="12192000" cy="1436291"/>
          </a:xfrm>
        </p:grpSpPr>
        <p:sp>
          <p:nvSpPr>
            <p:cNvPr id="44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40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Bebas Neue" panose="020B0606020202050201" pitchFamily="34" charset="0"/>
                </a:rPr>
                <a:t>PUAN TÜRLERİ</a:t>
              </a:r>
            </a:p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45" name="Rectangle 5"/>
            <p:cNvSpPr/>
            <p:nvPr/>
          </p:nvSpPr>
          <p:spPr>
            <a:xfrm>
              <a:off x="324617" y="-4339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56" name="5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6" name="Metin kutusu 35"/>
          <p:cNvSpPr txBox="1"/>
          <p:nvPr/>
        </p:nvSpPr>
        <p:spPr>
          <a:xfrm>
            <a:off x="156729" y="6273225"/>
            <a:ext cx="8863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AYT puanların </a:t>
            </a:r>
            <a:r>
              <a:rPr lang="tr-TR" sz="1600" b="1" dirty="0">
                <a:solidFill>
                  <a:srgbClr val="FF0000"/>
                </a:solidFill>
              </a:rPr>
              <a:t>hesaplanabilmesi için </a:t>
            </a:r>
            <a:r>
              <a:rPr lang="tr-TR" sz="1600" dirty="0"/>
              <a:t>adayların ilgili testlerin en az birinden 0,5 veya daha fazla ham puan almış olmaları gerekmektedir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59122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1" name="Group 3"/>
          <p:cNvGrpSpPr/>
          <p:nvPr/>
        </p:nvGrpSpPr>
        <p:grpSpPr>
          <a:xfrm>
            <a:off x="-163902" y="116797"/>
            <a:ext cx="9144000" cy="1077218"/>
            <a:chOff x="-218536" y="-1046798"/>
            <a:chExt cx="12192000" cy="1436291"/>
          </a:xfrm>
        </p:grpSpPr>
        <p:sp>
          <p:nvSpPr>
            <p:cNvPr id="22" name="TextBox 4"/>
            <p:cNvSpPr txBox="1"/>
            <p:nvPr/>
          </p:nvSpPr>
          <p:spPr>
            <a:xfrm>
              <a:off x="-218536" y="-1046798"/>
              <a:ext cx="12192000" cy="143629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Bebas Neue" panose="020B0606020202050201" pitchFamily="34" charset="0"/>
                </a:rPr>
                <a:t>PUAN HESAPLAMA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3" name="Rectangle 5"/>
            <p:cNvSpPr/>
            <p:nvPr/>
          </p:nvSpPr>
          <p:spPr>
            <a:xfrm>
              <a:off x="405131" y="-244911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ORANLAR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aphicFrame>
        <p:nvGraphicFramePr>
          <p:cNvPr id="24" name="23 Grafik"/>
          <p:cNvGraphicFramePr/>
          <p:nvPr>
            <p:extLst>
              <p:ext uri="{D42A27DB-BD31-4B8C-83A1-F6EECF244321}">
                <p14:modId xmlns:p14="http://schemas.microsoft.com/office/powerpoint/2010/main" val="2045003712"/>
              </p:ext>
            </p:extLst>
          </p:nvPr>
        </p:nvGraphicFramePr>
        <p:xfrm>
          <a:off x="1216198" y="1288596"/>
          <a:ext cx="729614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1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0" y="14176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tx2">
                  <a:lumMod val="50000"/>
                </a:schemeClr>
              </a:solidFill>
              <a:latin typeface="Bebas Neue" panose="020B0606020202050201" pitchFamily="34" charset="0"/>
            </a:endParaRPr>
          </a:p>
        </p:txBody>
      </p:sp>
      <p:grpSp>
        <p:nvGrpSpPr>
          <p:cNvPr id="34" name="33 Grup"/>
          <p:cNvGrpSpPr/>
          <p:nvPr/>
        </p:nvGrpSpPr>
        <p:grpSpPr>
          <a:xfrm>
            <a:off x="5827545" y="1500600"/>
            <a:ext cx="3316455" cy="1123851"/>
            <a:chOff x="5849822" y="1994603"/>
            <a:chExt cx="3316455" cy="1123851"/>
          </a:xfrm>
        </p:grpSpPr>
        <p:sp>
          <p:nvSpPr>
            <p:cNvPr id="7" name="Rectangle 6"/>
            <p:cNvSpPr/>
            <p:nvPr/>
          </p:nvSpPr>
          <p:spPr>
            <a:xfrm>
              <a:off x="5881720" y="2287457"/>
              <a:ext cx="217125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 puanından 200 puan ve üzeri alanlar, isterlerse   puanlarını bir sonraki yıl kullanabilecekler.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849822" y="1994603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1"/>
                  </a:solidFill>
                  <a:latin typeface="Bebas Neue" panose="020B0606020202050201" pitchFamily="34" charset="0"/>
                </a:rPr>
                <a:t>BİR SONRAKİ YIL</a:t>
              </a:r>
              <a:endParaRPr lang="en-US" dirty="0">
                <a:solidFill>
                  <a:schemeClr val="accent1"/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8092221" y="2018003"/>
              <a:ext cx="1074056" cy="10305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2800" b="1" dirty="0" smtClean="0"/>
                <a:t>200</a:t>
              </a:r>
              <a:endParaRPr lang="en-US" sz="2800" b="1" dirty="0"/>
            </a:p>
          </p:txBody>
        </p:sp>
      </p:grpSp>
      <p:grpSp>
        <p:nvGrpSpPr>
          <p:cNvPr id="31" name="30 Grup"/>
          <p:cNvGrpSpPr/>
          <p:nvPr/>
        </p:nvGrpSpPr>
        <p:grpSpPr>
          <a:xfrm>
            <a:off x="3604243" y="4947572"/>
            <a:ext cx="4828557" cy="1266431"/>
            <a:chOff x="3604243" y="4564784"/>
            <a:chExt cx="3823214" cy="1264186"/>
          </a:xfrm>
        </p:grpSpPr>
        <p:sp>
          <p:nvSpPr>
            <p:cNvPr id="13" name="Rectangle 12"/>
            <p:cNvSpPr/>
            <p:nvPr/>
          </p:nvSpPr>
          <p:spPr>
            <a:xfrm>
              <a:off x="3803561" y="4815107"/>
              <a:ext cx="2171255" cy="1013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tr-TR" sz="1200" b="1" dirty="0" smtClean="0">
                <a:solidFill>
                  <a:schemeClr val="tx2">
                    <a:lumMod val="50000"/>
                  </a:schemeClr>
                </a:solidFill>
              </a:endParaRPr>
            </a:p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TYT testinden 150 puan ve üzeri alanlar 2. oturum (Alan Yeterlilik Testi) sınavına girme ve meslek yüksek okullarını tercih etme hakkı elde edecek. 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04243" y="4564784"/>
              <a:ext cx="3014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3">
                      <a:lumMod val="75000"/>
                    </a:schemeClr>
                  </a:solidFill>
                  <a:latin typeface="Bebas Neue" panose="020B0606020202050201" pitchFamily="34" charset="0"/>
                </a:rPr>
                <a:t>Meslek Yüksek Okulu</a:t>
              </a:r>
              <a:endParaRPr lang="en-US" dirty="0">
                <a:solidFill>
                  <a:schemeClr val="accent3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499700" y="4885329"/>
              <a:ext cx="927757" cy="89829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1600" b="1" dirty="0" smtClean="0"/>
                <a:t>150</a:t>
              </a:r>
              <a:endParaRPr lang="en-US" sz="1600" b="1" dirty="0"/>
            </a:p>
          </p:txBody>
        </p:sp>
      </p:grpSp>
      <p:grpSp>
        <p:nvGrpSpPr>
          <p:cNvPr id="25" name="24 Grup"/>
          <p:cNvGrpSpPr/>
          <p:nvPr/>
        </p:nvGrpSpPr>
        <p:grpSpPr>
          <a:xfrm>
            <a:off x="0" y="1794159"/>
            <a:ext cx="5471886" cy="764951"/>
            <a:chOff x="0" y="2325809"/>
            <a:chExt cx="5794634" cy="764951"/>
          </a:xfrm>
        </p:grpSpPr>
        <p:sp>
          <p:nvSpPr>
            <p:cNvPr id="19" name="Can 18"/>
            <p:cNvSpPr/>
            <p:nvPr/>
          </p:nvSpPr>
          <p:spPr>
            <a:xfrm rot="5400000">
              <a:off x="2514841" y="-189032"/>
              <a:ext cx="764951" cy="5794634"/>
            </a:xfrm>
            <a:prstGeom prst="ca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4073" y="2344921"/>
              <a:ext cx="4667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200</a:t>
              </a:r>
              <a:r>
                <a:rPr lang="tr-TR" sz="32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3" name="32 Grup"/>
          <p:cNvGrpSpPr/>
          <p:nvPr/>
        </p:nvGrpSpPr>
        <p:grpSpPr>
          <a:xfrm>
            <a:off x="4912892" y="3169920"/>
            <a:ext cx="3897279" cy="1297883"/>
            <a:chOff x="4912892" y="3169920"/>
            <a:chExt cx="3897279" cy="1297883"/>
          </a:xfrm>
        </p:grpSpPr>
        <p:sp>
          <p:nvSpPr>
            <p:cNvPr id="10" name="Rectangle 9"/>
            <p:cNvSpPr/>
            <p:nvPr/>
          </p:nvSpPr>
          <p:spPr>
            <a:xfrm>
              <a:off x="4934157" y="3452140"/>
              <a:ext cx="217125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tr-TR" sz="1200" b="1" dirty="0" smtClean="0">
                  <a:solidFill>
                    <a:schemeClr val="tx2">
                      <a:lumMod val="50000"/>
                    </a:schemeClr>
                  </a:solidFill>
                </a:rPr>
                <a:t>Sözel, Sayısal, Eşit Ağırlık ve Dil puan türlerinde 180 puan ve üzeri alanlar Lisans programlarını tercih edebilecekler.</a:t>
              </a:r>
              <a:r>
                <a:rPr lang="en-US" sz="1200" b="1" dirty="0" smtClean="0">
                  <a:solidFill>
                    <a:schemeClr val="tx2">
                      <a:lumMod val="50000"/>
                    </a:schemeClr>
                  </a:solidFill>
                </a:rPr>
                <a:t>.</a:t>
              </a:r>
              <a:endParaRPr lang="en-US" sz="12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12892" y="3169920"/>
              <a:ext cx="2171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tr-TR" dirty="0" smtClean="0">
                  <a:solidFill>
                    <a:schemeClr val="accent2">
                      <a:lumMod val="75000"/>
                    </a:schemeClr>
                  </a:solidFill>
                  <a:latin typeface="Bebas Neue" panose="020B0606020202050201" pitchFamily="34" charset="0"/>
                </a:rPr>
                <a:t>LİSANS</a:t>
              </a:r>
              <a:endParaRPr lang="en-US" dirty="0">
                <a:solidFill>
                  <a:schemeClr val="accent2">
                    <a:lumMod val="75000"/>
                  </a:schemeClr>
                </a:solidFill>
                <a:latin typeface="Bebas Neue" panose="020B0606020202050201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7432406" y="3251200"/>
              <a:ext cx="1377765" cy="11901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r-TR" sz="4000" b="1" dirty="0" smtClean="0"/>
                <a:t>180</a:t>
              </a:r>
              <a:endParaRPr lang="en-US" sz="4000" b="1" dirty="0"/>
            </a:p>
          </p:txBody>
        </p:sp>
      </p:grpSp>
      <p:grpSp>
        <p:nvGrpSpPr>
          <p:cNvPr id="26" name="25 Grup"/>
          <p:cNvGrpSpPr/>
          <p:nvPr/>
        </p:nvGrpSpPr>
        <p:grpSpPr>
          <a:xfrm>
            <a:off x="1" y="3537988"/>
            <a:ext cx="4368799" cy="764951"/>
            <a:chOff x="1" y="3325328"/>
            <a:chExt cx="4800600" cy="764951"/>
          </a:xfrm>
        </p:grpSpPr>
        <p:sp>
          <p:nvSpPr>
            <p:cNvPr id="20" name="Can 19"/>
            <p:cNvSpPr/>
            <p:nvPr/>
          </p:nvSpPr>
          <p:spPr>
            <a:xfrm rot="5400000">
              <a:off x="2017825" y="1307504"/>
              <a:ext cx="764951" cy="4800600"/>
            </a:xfrm>
            <a:prstGeom prst="ca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06671" y="3482733"/>
              <a:ext cx="4200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dirty="0" smtClean="0">
                  <a:solidFill>
                    <a:schemeClr val="bg1"/>
                  </a:solidFill>
                  <a:latin typeface="Arial Black" pitchFamily="34" charset="0"/>
                </a:rPr>
                <a:t>180</a:t>
              </a:r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 PUAN ÜZERİ ALANLAR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0" y="5154223"/>
            <a:ext cx="4238171" cy="764951"/>
            <a:chOff x="0" y="4324849"/>
            <a:chExt cx="4429125" cy="764951"/>
          </a:xfrm>
        </p:grpSpPr>
        <p:sp>
          <p:nvSpPr>
            <p:cNvPr id="21" name="Can 20"/>
            <p:cNvSpPr/>
            <p:nvPr/>
          </p:nvSpPr>
          <p:spPr>
            <a:xfrm rot="5400000">
              <a:off x="1468096" y="2856753"/>
              <a:ext cx="764951" cy="3701143"/>
            </a:xfrm>
            <a:prstGeom prst="ca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4339742"/>
              <a:ext cx="44291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3600" b="1" dirty="0" smtClean="0">
                  <a:solidFill>
                    <a:schemeClr val="bg1"/>
                  </a:solidFill>
                  <a:latin typeface="Arial Black" pitchFamily="34" charset="0"/>
                </a:rPr>
                <a:t>150</a:t>
              </a:r>
              <a:r>
                <a:rPr lang="tr-TR" sz="28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tr-TR" sz="1400" dirty="0" smtClean="0">
                  <a:solidFill>
                    <a:schemeClr val="bg1"/>
                  </a:solidFill>
                  <a:latin typeface="Arial Black" pitchFamily="34" charset="0"/>
                </a:rPr>
                <a:t>PUAN ÜZERİ ALANLAR</a:t>
              </a:r>
              <a:endParaRPr lang="en-US" sz="1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TextBox 4"/>
          <p:cNvSpPr txBox="1"/>
          <p:nvPr/>
        </p:nvSpPr>
        <p:spPr>
          <a:xfrm>
            <a:off x="-163902" y="636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bas Neue" panose="020B0606020202050201" pitchFamily="34" charset="0"/>
              </a:rPr>
              <a:t>BARAJ</a:t>
            </a:r>
            <a:r>
              <a:rPr lang="tr-TR" sz="40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 </a:t>
            </a: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bas Neue" panose="020B0606020202050201" pitchFamily="34" charset="0"/>
              </a:rPr>
              <a:t>PUANLARI</a:t>
            </a:r>
            <a:endParaRPr lang="tr-TR" sz="4000" b="1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35" name="3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Metin kutusu 1"/>
          <p:cNvSpPr txBox="1"/>
          <p:nvPr/>
        </p:nvSpPr>
        <p:spPr>
          <a:xfrm>
            <a:off x="306023" y="1140848"/>
            <a:ext cx="8409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17" name="Simge &quot;Yok&quot; 16"/>
          <p:cNvSpPr/>
          <p:nvPr/>
        </p:nvSpPr>
        <p:spPr>
          <a:xfrm>
            <a:off x="188082" y="0"/>
            <a:ext cx="2321483" cy="168526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 rot="19514993">
            <a:off x="2281136" y="2262059"/>
            <a:ext cx="40476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dirty="0" smtClean="0"/>
              <a:t>İPTAL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23755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38 Grup"/>
          <p:cNvGrpSpPr/>
          <p:nvPr/>
        </p:nvGrpSpPr>
        <p:grpSpPr>
          <a:xfrm>
            <a:off x="866653" y="0"/>
            <a:ext cx="2288287" cy="3303692"/>
            <a:chOff x="3725967" y="0"/>
            <a:chExt cx="2288287" cy="3303692"/>
          </a:xfrm>
        </p:grpSpPr>
        <p:sp>
          <p:nvSpPr>
            <p:cNvPr id="16" name="Oval 15"/>
            <p:cNvSpPr/>
            <p:nvPr/>
          </p:nvSpPr>
          <p:spPr>
            <a:xfrm>
              <a:off x="3725967" y="0"/>
              <a:ext cx="2288285" cy="2331720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25968" y="2283077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350" dirty="0" smtClean="0"/>
            </a:p>
            <a:p>
              <a:pPr algn="ctr"/>
              <a:endParaRPr lang="tr-TR" sz="135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84484" y="2380362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HUKUK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Eşit Ağırlık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100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8" name="2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44" name="43 Grup"/>
          <p:cNvGrpSpPr/>
          <p:nvPr/>
        </p:nvGrpSpPr>
        <p:grpSpPr>
          <a:xfrm>
            <a:off x="4050330" y="0"/>
            <a:ext cx="2307265" cy="3289851"/>
            <a:chOff x="6517759" y="0"/>
            <a:chExt cx="2307265" cy="3289851"/>
          </a:xfrm>
        </p:grpSpPr>
        <p:sp>
          <p:nvSpPr>
            <p:cNvPr id="18" name="Rectangle 17"/>
            <p:cNvSpPr/>
            <p:nvPr/>
          </p:nvSpPr>
          <p:spPr>
            <a:xfrm>
              <a:off x="6517760" y="2302011"/>
              <a:ext cx="2307264" cy="9878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40" name="39 Grup"/>
            <p:cNvGrpSpPr/>
            <p:nvPr/>
          </p:nvGrpSpPr>
          <p:grpSpPr>
            <a:xfrm>
              <a:off x="6517759" y="0"/>
              <a:ext cx="2307263" cy="3264706"/>
              <a:chOff x="6517759" y="0"/>
              <a:chExt cx="2307263" cy="326470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6517759" y="0"/>
                <a:ext cx="2307263" cy="2351058"/>
              </a:xfrm>
              <a:prstGeom prst="ellipse">
                <a:avLst/>
              </a:prstGeom>
              <a:blipFill>
                <a:blip r:embed="rId3" cstate="print"/>
                <a:stretch>
                  <a:fillRect/>
                </a:stretch>
              </a:blipFill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5" name="TextBox 14"/>
              <p:cNvSpPr txBox="1"/>
              <p:nvPr/>
            </p:nvSpPr>
            <p:spPr>
              <a:xfrm>
                <a:off x="6616289" y="2341376"/>
                <a:ext cx="21712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b="1" dirty="0" smtClean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 Black" pitchFamily="34" charset="0"/>
                  </a:rPr>
                  <a:t>TIP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Sayısal</a:t>
                </a:r>
              </a:p>
              <a:p>
                <a:pPr algn="ctr"/>
                <a:r>
                  <a:rPr lang="tr-TR" dirty="0" smtClean="0">
                    <a:solidFill>
                      <a:schemeClr val="bg1"/>
                    </a:solidFill>
                    <a:latin typeface="Arial Black" pitchFamily="34" charset="0"/>
                  </a:rPr>
                  <a:t>50 bin</a:t>
                </a:r>
                <a:endParaRPr lang="en-US" dirty="0">
                  <a:solidFill>
                    <a:schemeClr val="bg1"/>
                  </a:solidFill>
                  <a:latin typeface="Arial Black" pitchFamily="34" charset="0"/>
                </a:endParaRPr>
              </a:p>
            </p:txBody>
          </p:sp>
        </p:grpSp>
      </p:grpSp>
      <p:grpSp>
        <p:nvGrpSpPr>
          <p:cNvPr id="41" name="40 Grup"/>
          <p:cNvGrpSpPr/>
          <p:nvPr/>
        </p:nvGrpSpPr>
        <p:grpSpPr>
          <a:xfrm>
            <a:off x="470118" y="3541607"/>
            <a:ext cx="2294347" cy="3152078"/>
            <a:chOff x="470118" y="3541607"/>
            <a:chExt cx="2294347" cy="3152078"/>
          </a:xfrm>
        </p:grpSpPr>
        <p:sp>
          <p:nvSpPr>
            <p:cNvPr id="10" name="Oval 9"/>
            <p:cNvSpPr/>
            <p:nvPr/>
          </p:nvSpPr>
          <p:spPr>
            <a:xfrm>
              <a:off x="470118" y="3541607"/>
              <a:ext cx="2294345" cy="2214606"/>
            </a:xfrm>
            <a:prstGeom prst="ellipse">
              <a:avLst/>
            </a:prstGeom>
            <a:blipFill>
              <a:blip r:embed="rId4" cstate="print"/>
              <a:stretch>
                <a:fillRect/>
              </a:stretch>
            </a:blip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70119" y="5763178"/>
              <a:ext cx="2294346" cy="93050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TextBox 14"/>
            <p:cNvSpPr txBox="1"/>
            <p:nvPr/>
          </p:nvSpPr>
          <p:spPr>
            <a:xfrm>
              <a:off x="534465" y="5765059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MÜHENDİSLİK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smtClean="0">
                  <a:solidFill>
                    <a:schemeClr val="bg1"/>
                  </a:solidFill>
                  <a:latin typeface="Arial Black" pitchFamily="34" charset="0"/>
                </a:rPr>
                <a:t>300bin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2" name="41 Grup"/>
          <p:cNvGrpSpPr/>
          <p:nvPr/>
        </p:nvGrpSpPr>
        <p:grpSpPr>
          <a:xfrm>
            <a:off x="3664456" y="3393181"/>
            <a:ext cx="2288287" cy="3305324"/>
            <a:chOff x="3664456" y="3393181"/>
            <a:chExt cx="2288287" cy="3305324"/>
          </a:xfrm>
        </p:grpSpPr>
        <p:sp>
          <p:nvSpPr>
            <p:cNvPr id="26" name="Oval 25"/>
            <p:cNvSpPr/>
            <p:nvPr/>
          </p:nvSpPr>
          <p:spPr>
            <a:xfrm>
              <a:off x="3664456" y="3393181"/>
              <a:ext cx="2288285" cy="2331720"/>
            </a:xfrm>
            <a:prstGeom prst="ellipse">
              <a:avLst/>
            </a:prstGeom>
            <a:blipFill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64457" y="5718790"/>
              <a:ext cx="2288286" cy="97971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TextBox 14"/>
            <p:cNvSpPr txBox="1"/>
            <p:nvPr/>
          </p:nvSpPr>
          <p:spPr>
            <a:xfrm>
              <a:off x="3724232" y="5733162"/>
              <a:ext cx="2171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ÖĞRETMENLİK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300bin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45" name="44 Grup"/>
          <p:cNvGrpSpPr/>
          <p:nvPr/>
        </p:nvGrpSpPr>
        <p:grpSpPr>
          <a:xfrm>
            <a:off x="6584317" y="77224"/>
            <a:ext cx="2288287" cy="3315957"/>
            <a:chOff x="6632200" y="3375011"/>
            <a:chExt cx="2288287" cy="3315957"/>
          </a:xfrm>
        </p:grpSpPr>
        <p:sp>
          <p:nvSpPr>
            <p:cNvPr id="31" name="Rectangle 12"/>
            <p:cNvSpPr/>
            <p:nvPr/>
          </p:nvSpPr>
          <p:spPr>
            <a:xfrm>
              <a:off x="6632201" y="5711253"/>
              <a:ext cx="2288286" cy="97971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0" name="Oval 15"/>
            <p:cNvSpPr/>
            <p:nvPr/>
          </p:nvSpPr>
          <p:spPr>
            <a:xfrm>
              <a:off x="6632200" y="3375011"/>
              <a:ext cx="2288285" cy="2331721"/>
            </a:xfrm>
            <a:prstGeom prst="ellipse">
              <a:avLst/>
            </a:prstGeom>
            <a:blipFill>
              <a:blip r:embed="rId6" cstate="print"/>
              <a:stretch>
                <a:fillRect/>
              </a:stretch>
            </a:blip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TextBox 14"/>
            <p:cNvSpPr txBox="1"/>
            <p:nvPr/>
          </p:nvSpPr>
          <p:spPr>
            <a:xfrm>
              <a:off x="6701349" y="5669366"/>
              <a:ext cx="21712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latin typeface="Arial Black" pitchFamily="34" charset="0"/>
                </a:rPr>
                <a:t>MİMARLIK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Sayısal</a:t>
              </a:r>
            </a:p>
            <a:p>
              <a:pPr algn="ctr"/>
              <a:r>
                <a:rPr lang="tr-TR" dirty="0" smtClean="0">
                  <a:solidFill>
                    <a:schemeClr val="bg1"/>
                  </a:solidFill>
                  <a:latin typeface="Arial Black" pitchFamily="34" charset="0"/>
                </a:rPr>
                <a:t>250 bin</a:t>
              </a:r>
              <a:endParaRPr lang="en-US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" name="Metin kutusu 1"/>
          <p:cNvSpPr txBox="1"/>
          <p:nvPr/>
        </p:nvSpPr>
        <p:spPr>
          <a:xfrm>
            <a:off x="6467475" y="4101841"/>
            <a:ext cx="2133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Eczacılık: 100 bin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Diş Hekimliği: 80 bin</a:t>
            </a:r>
          </a:p>
          <a:p>
            <a:endParaRPr lang="tr-TR" dirty="0"/>
          </a:p>
          <a:p>
            <a:r>
              <a:rPr lang="tr-TR" b="1" dirty="0"/>
              <a:t>- İsteyen vakıf üniversitesi başarı sırasını daha da yukarı çekebilir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438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3" name="12 Dikdörtgen"/>
          <p:cNvSpPr/>
          <p:nvPr/>
        </p:nvSpPr>
        <p:spPr>
          <a:xfrm>
            <a:off x="348258" y="253163"/>
            <a:ext cx="8795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ORTAÖĞRETİM BAŞARI PUANI</a:t>
            </a:r>
            <a:endParaRPr lang="tr-T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Resim 3" descr="ortaöğretim başarı puanı - obp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6"/>
          <a:stretch/>
        </p:blipFill>
        <p:spPr bwMode="auto">
          <a:xfrm>
            <a:off x="0" y="1295839"/>
            <a:ext cx="2598057" cy="5562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İçerik Yer Tutucusu 4" descr="ortaöğretim başarı puanı - obp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87"/>
          <a:stretch/>
        </p:blipFill>
        <p:spPr bwMode="auto">
          <a:xfrm>
            <a:off x="2579734" y="1294972"/>
            <a:ext cx="2892152" cy="5563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Resim 5" descr="ortaöğretim başarı puanı - obp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4"/>
          <a:stretch/>
        </p:blipFill>
        <p:spPr bwMode="auto">
          <a:xfrm>
            <a:off x="5446666" y="3365914"/>
            <a:ext cx="2608763" cy="3492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Metin kutusu 9"/>
          <p:cNvSpPr txBox="1"/>
          <p:nvPr/>
        </p:nvSpPr>
        <p:spPr>
          <a:xfrm>
            <a:off x="5490209" y="1278768"/>
            <a:ext cx="2880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Diploma puanı önce 5, daha sonra 0,12 ile çarpılarak bulunur.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 az 30, en fazla 60 gelir.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Alınabilecek en yüksek puan 500 (ham)+ 60 (okuldan)=560’dır.</a:t>
            </a:r>
          </a:p>
          <a:p>
            <a:pPr marL="285750" indent="-285750">
              <a:buFont typeface="Wingdings" pitchFamily="2" charset="2"/>
              <a:buChar char="ü"/>
            </a:pPr>
            <a:endParaRPr lang="tr-T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6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444881" y="2656115"/>
            <a:ext cx="2762777" cy="207828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SAYISAL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07934"/>
              </p:ext>
            </p:extLst>
          </p:nvPr>
        </p:nvGraphicFramePr>
        <p:xfrm>
          <a:off x="3193312" y="1099288"/>
          <a:ext cx="5397796" cy="54864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397796"/>
              </a:tblGrid>
              <a:tr h="356269">
                <a:tc>
                  <a:txBody>
                    <a:bodyPr/>
                    <a:lstStyle/>
                    <a:p>
                      <a:r>
                        <a:rPr lang="tr-TR" b="0" dirty="0" smtClean="0"/>
                        <a:t>Tıp</a:t>
                      </a:r>
                      <a:endParaRPr lang="tr-TR" b="0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Beslenme ve Diyetetik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Bilgisayar ve Yazılım Mühendisliği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Dil ve Konuşma Terapisi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Dijital Oyun Tasarımı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Diş Hekimliği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Eczacılık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Ergoterapi</a:t>
                      </a:r>
                      <a:r>
                        <a:rPr lang="tr-TR" dirty="0" smtClean="0"/>
                        <a:t> (Fakülte, Yüksek kul)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Fizyoterapi ve Rehabilitasyon (Fakülte-Yüksek Okul)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Genetik ve </a:t>
                      </a:r>
                      <a:r>
                        <a:rPr lang="tr-TR" dirty="0" err="1" smtClean="0"/>
                        <a:t>Biyomühendislik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Hemşirelik (Fakülte) 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Kentsel Tasarım ve Peyzaj Mimarlığı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Mimarlık</a:t>
                      </a:r>
                      <a:endParaRPr lang="tr-TR" dirty="0"/>
                    </a:p>
                  </a:txBody>
                  <a:tcPr/>
                </a:tc>
              </a:tr>
              <a:tr h="356269">
                <a:tc>
                  <a:txBody>
                    <a:bodyPr/>
                    <a:lstStyle/>
                    <a:p>
                      <a:r>
                        <a:rPr lang="tr-TR" dirty="0" smtClean="0"/>
                        <a:t>Moleküler Biyoloji ve Genetik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807738" y="2612571"/>
            <a:ext cx="2870789" cy="244987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EŞİT AĞIRLIK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Hukuk 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Çocuk Gelişimi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Hizmet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Grafik Tasarım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Siyaset Bilimi ve 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İç Mimarlık ve Çevre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Bankacılık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İktisadi ve İdari Bilimler Programları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İşletme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Kamu Yönetimi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Uluslararası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Moda Tasarımı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Psikoloji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Rehberlik ve Psikolojik Danışmanlık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Sınıf Öğretmenliği 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93224" y="2612572"/>
            <a:ext cx="2870789" cy="266759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SÖZEL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50511" y="1131186"/>
          <a:ext cx="4983125" cy="54864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983125"/>
              </a:tblGrid>
              <a:tr h="354143">
                <a:tc>
                  <a:txBody>
                    <a:bodyPr/>
                    <a:lstStyle/>
                    <a:p>
                      <a:r>
                        <a:rPr lang="tr-TR" b="0" dirty="0" smtClean="0"/>
                        <a:t>Animasyon ve Oyun Tasarımı</a:t>
                      </a:r>
                      <a:endParaRPr lang="tr-TR" b="0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Çizgi Film ve Animasyon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Halkla İlişkiler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İlahiyat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Okul Öncesi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Özel Eğitim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Radyo, Televizyon ve Sinema </a:t>
                      </a:r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Rekreasyon Yönetimi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Sinema ve Televizyon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Sosyal Bilgiler Öğretmenliği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Türkçe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Tarih Öğretmenliği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Medya ve İletişim 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İslam ve Din Bilimleri</a:t>
                      </a:r>
                      <a:endParaRPr lang="tr-TR" dirty="0"/>
                    </a:p>
                  </a:txBody>
                  <a:tcPr/>
                </a:tc>
              </a:tr>
              <a:tr h="354143">
                <a:tc>
                  <a:txBody>
                    <a:bodyPr/>
                    <a:lstStyle/>
                    <a:p>
                      <a:r>
                        <a:rPr lang="tr-TR" dirty="0" smtClean="0"/>
                        <a:t>Gastronomi ve Mutfak Sanatları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/>
          <p:cNvSpPr/>
          <p:nvPr/>
        </p:nvSpPr>
        <p:spPr>
          <a:xfrm>
            <a:off x="735167" y="2177144"/>
            <a:ext cx="2870789" cy="2667591"/>
          </a:xfrm>
          <a:prstGeom prst="round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DİL</a:t>
            </a: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676167" y="6492875"/>
            <a:ext cx="317648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4" name="13 Tablo"/>
          <p:cNvGraphicFramePr>
            <a:graphicFrameLocks noGrp="1"/>
          </p:cNvGraphicFramePr>
          <p:nvPr/>
        </p:nvGraphicFramePr>
        <p:xfrm>
          <a:off x="3621481" y="2306842"/>
          <a:ext cx="5174176" cy="236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74176"/>
              </a:tblGrid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ALMANCA</a:t>
                      </a:r>
                      <a:r>
                        <a:rPr lang="tr-TR" baseline="0" dirty="0" smtClean="0"/>
                        <a:t> ÖĞRETMENLİĞİ</a:t>
                      </a:r>
                      <a:endParaRPr lang="tr-TR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ARAPÇA ÖĞRETMENLİĞİ</a:t>
                      </a:r>
                      <a:endParaRPr lang="tr-TR" dirty="0"/>
                    </a:p>
                  </a:txBody>
                  <a:tcPr/>
                </a:tc>
              </a:tr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DİL BİLİM</a:t>
                      </a:r>
                      <a:endParaRPr lang="tr-TR" dirty="0"/>
                    </a:p>
                  </a:txBody>
                  <a:tcPr/>
                </a:tc>
              </a:tr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İNGİLİZ</a:t>
                      </a:r>
                      <a:r>
                        <a:rPr lang="tr-TR" baseline="0" dirty="0" smtClean="0"/>
                        <a:t> DİLİ VE EDEBİYATI</a:t>
                      </a:r>
                      <a:endParaRPr lang="tr-TR" dirty="0"/>
                    </a:p>
                  </a:txBody>
                  <a:tcPr/>
                </a:tc>
              </a:tr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MÜTERCİM-TERCÜMANLIK</a:t>
                      </a:r>
                      <a:endParaRPr lang="tr-TR" dirty="0"/>
                    </a:p>
                  </a:txBody>
                  <a:tcPr/>
                </a:tc>
              </a:tr>
              <a:tr h="394460">
                <a:tc>
                  <a:txBody>
                    <a:bodyPr/>
                    <a:lstStyle/>
                    <a:p>
                      <a:r>
                        <a:rPr lang="tr-TR" dirty="0" smtClean="0"/>
                        <a:t>SİNOLOJİ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9225" y="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https://yokatlas.yok.gov.tr/</a:t>
            </a: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115"/>
            <a:ext cx="9144000" cy="6165885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8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Metin kutusu"/>
          <p:cNvSpPr txBox="1"/>
          <p:nvPr/>
        </p:nvSpPr>
        <p:spPr>
          <a:xfrm>
            <a:off x="2347771" y="232229"/>
            <a:ext cx="3820801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YKS</a:t>
            </a:r>
            <a:endParaRPr lang="tr-TR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14" name="13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65059"/>
              </p:ext>
            </p:extLst>
          </p:nvPr>
        </p:nvGraphicFramePr>
        <p:xfrm>
          <a:off x="798286" y="1672772"/>
          <a:ext cx="7503886" cy="472440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3751943"/>
                <a:gridCol w="3751943"/>
              </a:tblGrid>
              <a:tr h="1351450">
                <a:tc>
                  <a:txBody>
                    <a:bodyPr/>
                    <a:lstStyle/>
                    <a:p>
                      <a:pPr algn="l"/>
                      <a:endParaRPr lang="tr-TR" sz="28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l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ADI</a:t>
                      </a:r>
                    </a:p>
                    <a:p>
                      <a:pPr algn="l"/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8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YKS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1351450">
                <a:tc>
                  <a:txBody>
                    <a:bodyPr/>
                    <a:lstStyle/>
                    <a:p>
                      <a:pPr algn="l"/>
                      <a:endParaRPr lang="tr-TR" sz="2800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l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AÇILIMI</a:t>
                      </a:r>
                    </a:p>
                    <a:p>
                      <a:pPr algn="l"/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YÜKSEK ÖĞRETİM     KURUMLARI SINAVI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10548">
                <a:tc>
                  <a:txBody>
                    <a:bodyPr/>
                    <a:lstStyle/>
                    <a:p>
                      <a:pPr algn="l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OTURUM SAYISI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3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10548">
                <a:tc>
                  <a:txBody>
                    <a:bodyPr/>
                    <a:lstStyle/>
                    <a:p>
                      <a:pPr algn="l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TARİH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rgbClr val="00B0F0"/>
                          </a:solidFill>
                        </a:rPr>
                        <a:t>HAZİRAN SONU</a:t>
                      </a:r>
                      <a:r>
                        <a:rPr lang="tr-TR" sz="280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tr-TR" sz="2800" baseline="0" dirty="0" smtClean="0">
                          <a:solidFill>
                            <a:srgbClr val="00B0F0"/>
                          </a:solidFill>
                        </a:rPr>
                        <a:t>C.TESİ-PAZAR</a:t>
                      </a:r>
                      <a:endParaRPr lang="tr-TR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510548">
                <a:tc>
                  <a:txBody>
                    <a:bodyPr/>
                    <a:lstStyle/>
                    <a:p>
                      <a:pPr algn="l"/>
                      <a:r>
                        <a:rPr lang="tr-TR" sz="2800" strike="sngStrike" dirty="0" smtClean="0">
                          <a:solidFill>
                            <a:srgbClr val="00B0F0"/>
                          </a:solidFill>
                        </a:rPr>
                        <a:t>BARAJ PUANI</a:t>
                      </a:r>
                      <a:endParaRPr lang="tr-TR" sz="2800" strike="sngStrik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strike="sngStrike" dirty="0" smtClean="0">
                          <a:solidFill>
                            <a:srgbClr val="00B0F0"/>
                          </a:solidFill>
                        </a:rPr>
                        <a:t>TYT-150 / AYT-180</a:t>
                      </a:r>
                      <a:endParaRPr lang="tr-TR" sz="2800" strike="sngStrike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95325" y="123824"/>
            <a:ext cx="7886700" cy="771525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EBA AKADEMİK DESTEK –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EBA Şifresi İle Ücretsiz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2976"/>
            <a:ext cx="9142412" cy="5915024"/>
          </a:xfrm>
        </p:spPr>
      </p:pic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34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074" name="Picture 2" descr="C:\Users\DELL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75429"/>
            <a:ext cx="9144000" cy="3882571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566152" y="1298192"/>
            <a:ext cx="558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SORULARINIZ İÇİN </a:t>
            </a:r>
            <a:endParaRPr lang="tr-T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098" name="Picture 2" descr="C:\Users\DELL\Desktop\asfaanaokulu_rehber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02" y="1509486"/>
            <a:ext cx="7923725" cy="5348514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1072666" y="311221"/>
            <a:ext cx="653282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DİNLEDİĞİNİZ İÇİN </a:t>
            </a:r>
          </a:p>
          <a:p>
            <a:pPr algn="ctr"/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TEŞEKKÜR EDERİM </a:t>
            </a:r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sym typeface="Wingdings" pitchFamily="2" charset="2"/>
              </a:rPr>
              <a:t></a:t>
            </a:r>
            <a:endParaRPr lang="tr-TR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tr-TR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tr-TR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TEKRAR GÖRÜŞMEK ÜZERE</a:t>
            </a:r>
            <a:endParaRPr lang="tr-TR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827"/>
            <a:ext cx="4067502" cy="6857173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" name="19 Grup"/>
          <p:cNvGrpSpPr/>
          <p:nvPr/>
        </p:nvGrpSpPr>
        <p:grpSpPr>
          <a:xfrm>
            <a:off x="4067503" y="2530194"/>
            <a:ext cx="2400300" cy="2400300"/>
            <a:chOff x="4045080" y="2617280"/>
            <a:chExt cx="2400300" cy="2400300"/>
          </a:xfrm>
        </p:grpSpPr>
        <p:sp>
          <p:nvSpPr>
            <p:cNvPr id="7" name="Oval 6"/>
            <p:cNvSpPr/>
            <p:nvPr/>
          </p:nvSpPr>
          <p:spPr>
            <a:xfrm>
              <a:off x="4045080" y="2617280"/>
              <a:ext cx="2400300" cy="2400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grpSp>
          <p:nvGrpSpPr>
            <p:cNvPr id="18" name="17 Grup"/>
            <p:cNvGrpSpPr/>
            <p:nvPr/>
          </p:nvGrpSpPr>
          <p:grpSpPr>
            <a:xfrm>
              <a:off x="4365120" y="3119447"/>
              <a:ext cx="1837581" cy="1671279"/>
              <a:chOff x="4365120" y="3119447"/>
              <a:chExt cx="1837581" cy="1671279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365120" y="3119447"/>
                <a:ext cx="17602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24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Bebas Neue" panose="020B0606020202050201" pitchFamily="34" charset="0"/>
                  </a:rPr>
                  <a:t>2. OTURUM</a:t>
                </a:r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endParaRPr>
              </a:p>
            </p:txBody>
          </p:sp>
          <p:sp>
            <p:nvSpPr>
              <p:cNvPr id="11" name="Rectangle 8"/>
              <p:cNvSpPr/>
              <p:nvPr/>
            </p:nvSpPr>
            <p:spPr>
              <a:xfrm>
                <a:off x="4442481" y="3590397"/>
                <a:ext cx="17602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ALAN YETERLİLİK TESTİ</a:t>
                </a:r>
              </a:p>
              <a:p>
                <a:pPr algn="ctr"/>
                <a:endParaRPr lang="tr-TR" b="1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tr-TR" b="1" dirty="0" smtClean="0">
                    <a:solidFill>
                      <a:schemeClr val="bg1"/>
                    </a:solidFill>
                  </a:rPr>
                  <a:t>AYT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9" name="18 Grup"/>
          <p:cNvGrpSpPr/>
          <p:nvPr/>
        </p:nvGrpSpPr>
        <p:grpSpPr>
          <a:xfrm>
            <a:off x="6387323" y="3748339"/>
            <a:ext cx="2400300" cy="2400300"/>
            <a:chOff x="6184123" y="3240339"/>
            <a:chExt cx="2400300" cy="2400300"/>
          </a:xfrm>
        </p:grpSpPr>
        <p:sp>
          <p:nvSpPr>
            <p:cNvPr id="8" name="Oval 7"/>
            <p:cNvSpPr/>
            <p:nvPr/>
          </p:nvSpPr>
          <p:spPr>
            <a:xfrm>
              <a:off x="6184123" y="3240339"/>
              <a:ext cx="2400300" cy="2400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61941" y="3546980"/>
              <a:ext cx="176022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tr-TR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3.oturum</a:t>
              </a:r>
            </a:p>
            <a:p>
              <a:pPr algn="ctr"/>
              <a:endParaRPr lang="tr-TR" sz="3200" dirty="0" smtClean="0">
                <a:solidFill>
                  <a:schemeClr val="bg1"/>
                </a:solidFill>
                <a:latin typeface="Bebas Neue" panose="020B0606020202050201" pitchFamily="34" charset="0"/>
              </a:endParaRPr>
            </a:p>
            <a:p>
              <a:pPr algn="ctr"/>
              <a:r>
                <a:rPr lang="tr-TR" sz="2000" dirty="0" smtClean="0">
                  <a:solidFill>
                    <a:schemeClr val="bg1"/>
                  </a:solidFill>
                  <a:latin typeface="Bebas Neue" panose="020B0606020202050201" pitchFamily="34" charset="0"/>
                </a:rPr>
                <a:t>DİL SINAVI</a:t>
              </a:r>
              <a:endParaRPr lang="en-US" sz="2000" dirty="0">
                <a:solidFill>
                  <a:schemeClr val="bg1"/>
                </a:solidFill>
                <a:latin typeface="Bebas Neue" panose="020B0606020202050201" pitchFamily="34" charset="0"/>
              </a:endParaRPr>
            </a:p>
          </p:txBody>
        </p:sp>
      </p:grpSp>
      <p:grpSp>
        <p:nvGrpSpPr>
          <p:cNvPr id="17" name="16 Grup"/>
          <p:cNvGrpSpPr/>
          <p:nvPr/>
        </p:nvGrpSpPr>
        <p:grpSpPr>
          <a:xfrm>
            <a:off x="6445101" y="731379"/>
            <a:ext cx="2400300" cy="2400300"/>
            <a:chOff x="5799733" y="1426506"/>
            <a:chExt cx="2400300" cy="2400300"/>
          </a:xfrm>
        </p:grpSpPr>
        <p:sp>
          <p:nvSpPr>
            <p:cNvPr id="6" name="Oval 5"/>
            <p:cNvSpPr/>
            <p:nvPr/>
          </p:nvSpPr>
          <p:spPr>
            <a:xfrm>
              <a:off x="5799733" y="1426506"/>
              <a:ext cx="2400300" cy="2400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37025" y="2272086"/>
              <a:ext cx="17602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TEMEL YETERLİLİK TESTİ</a:t>
              </a:r>
            </a:p>
            <a:p>
              <a:pPr algn="ctr"/>
              <a:endParaRPr lang="tr-TR" b="1" dirty="0">
                <a:solidFill>
                  <a:schemeClr val="bg1"/>
                </a:solidFill>
              </a:endParaRPr>
            </a:p>
            <a:p>
              <a:pPr algn="ctr"/>
              <a:r>
                <a:rPr lang="tr-TR" b="1" dirty="0" smtClean="0">
                  <a:solidFill>
                    <a:schemeClr val="bg1"/>
                  </a:solidFill>
                </a:rPr>
                <a:t>TYT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19773" y="1556949"/>
              <a:ext cx="17602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Bebas Neue" panose="020B0606020202050201" pitchFamily="34" charset="0"/>
                </a:rPr>
                <a:t>1. OTURUM</a:t>
              </a:r>
              <a:endPara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ebas Neue" panose="020B0606020202050201" pitchFamily="34" charset="0"/>
              </a:endParaRPr>
            </a:p>
          </p:txBody>
        </p:sp>
      </p:grpSp>
      <p:sp>
        <p:nvSpPr>
          <p:cNvPr id="16" name="15 Metin kutusu"/>
          <p:cNvSpPr txBox="1"/>
          <p:nvPr/>
        </p:nvSpPr>
        <p:spPr>
          <a:xfrm>
            <a:off x="210207" y="2942897"/>
            <a:ext cx="377321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chemeClr val="bg1"/>
                </a:solidFill>
              </a:rPr>
              <a:t>Yüksek Öğretim Kurumları Sınavı  </a:t>
            </a:r>
            <a:r>
              <a:rPr lang="tr-TR" sz="4800" b="1" dirty="0" smtClean="0">
                <a:solidFill>
                  <a:srgbClr val="FFFF00"/>
                </a:solidFill>
              </a:rPr>
              <a:t>3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oturum </a:t>
            </a:r>
            <a:r>
              <a:rPr lang="tr-TR" sz="4800" b="1" dirty="0" smtClean="0">
                <a:solidFill>
                  <a:schemeClr val="bg1"/>
                </a:solidFill>
              </a:rPr>
              <a:t> </a:t>
            </a:r>
            <a:r>
              <a:rPr lang="tr-TR" sz="2400" b="1" dirty="0" smtClean="0">
                <a:solidFill>
                  <a:schemeClr val="bg1"/>
                </a:solidFill>
              </a:rPr>
              <a:t>olarak yapılacak.</a:t>
            </a:r>
          </a:p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-163902" y="11679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     </a:t>
            </a:r>
            <a:r>
              <a:rPr lang="tr-TR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ebas Neue" panose="020B0606020202050201" pitchFamily="34" charset="0"/>
              </a:rPr>
              <a:t>TYT SORU SAYILARI</a:t>
            </a:r>
            <a:endParaRPr lang="tr-TR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1370" y="957944"/>
            <a:ext cx="232229" cy="590005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5003931" y="1829551"/>
            <a:ext cx="107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Türkçe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146551" y="1487596"/>
            <a:ext cx="829210" cy="82921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04425" y="2670009"/>
            <a:ext cx="868837" cy="86883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83928" y="4048305"/>
            <a:ext cx="915583" cy="91558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121164" y="5444601"/>
            <a:ext cx="921892" cy="9218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863" y="2908350"/>
            <a:ext cx="369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Matematik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9638" y="5094335"/>
            <a:ext cx="11473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6" name="35 Oval"/>
          <p:cNvSpPr/>
          <p:nvPr/>
        </p:nvSpPr>
        <p:spPr>
          <a:xfrm>
            <a:off x="0" y="1001485"/>
            <a:ext cx="2032000" cy="17852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rgbClr val="00B0F0"/>
                </a:solidFill>
              </a:rPr>
              <a:t>120 </a:t>
            </a:r>
          </a:p>
          <a:p>
            <a:pPr algn="ctr"/>
            <a:r>
              <a:rPr lang="tr-TR" sz="3600" dirty="0" smtClean="0">
                <a:solidFill>
                  <a:srgbClr val="00B0F0"/>
                </a:solidFill>
              </a:rPr>
              <a:t>SORU</a:t>
            </a:r>
            <a:endParaRPr lang="tr-TR" sz="3600" dirty="0">
              <a:solidFill>
                <a:srgbClr val="00B0F0"/>
              </a:solidFill>
            </a:endParaRPr>
          </a:p>
        </p:txBody>
      </p:sp>
      <p:sp>
        <p:nvSpPr>
          <p:cNvPr id="38" name="37 Oval"/>
          <p:cNvSpPr/>
          <p:nvPr/>
        </p:nvSpPr>
        <p:spPr>
          <a:xfrm>
            <a:off x="6916057" y="1052283"/>
            <a:ext cx="2032000" cy="178525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strike="sngStrike" dirty="0" smtClean="0">
                <a:solidFill>
                  <a:srgbClr val="00B0F0"/>
                </a:solidFill>
              </a:rPr>
              <a:t>135</a:t>
            </a:r>
            <a:r>
              <a:rPr lang="tr-TR" sz="2800" dirty="0" smtClean="0">
                <a:solidFill>
                  <a:srgbClr val="00B0F0"/>
                </a:solidFill>
              </a:rPr>
              <a:t> </a:t>
            </a:r>
            <a:endParaRPr lang="tr-TR" sz="2400" dirty="0" smtClean="0">
              <a:solidFill>
                <a:srgbClr val="00B0F0"/>
              </a:solidFill>
            </a:endParaRPr>
          </a:p>
          <a:p>
            <a:pPr algn="ctr"/>
            <a:r>
              <a:rPr lang="tr-TR" sz="3600" dirty="0" smtClean="0">
                <a:solidFill>
                  <a:srgbClr val="00B0F0"/>
                </a:solidFill>
              </a:rPr>
              <a:t>165</a:t>
            </a:r>
          </a:p>
          <a:p>
            <a:pPr algn="ctr"/>
            <a:r>
              <a:rPr lang="tr-TR" sz="3200" dirty="0" smtClean="0">
                <a:solidFill>
                  <a:srgbClr val="00B0F0"/>
                </a:solidFill>
              </a:rPr>
              <a:t>DAKİKA</a:t>
            </a:r>
            <a:endParaRPr lang="tr-TR" sz="3200" dirty="0">
              <a:solidFill>
                <a:srgbClr val="00B0F0"/>
              </a:solidFill>
            </a:endParaRPr>
          </a:p>
        </p:txBody>
      </p:sp>
      <p:sp>
        <p:nvSpPr>
          <p:cNvPr id="39" name="38 Oval"/>
          <p:cNvSpPr/>
          <p:nvPr/>
        </p:nvSpPr>
        <p:spPr>
          <a:xfrm>
            <a:off x="609601" y="5225142"/>
            <a:ext cx="3222171" cy="1393371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Fen Bilimleri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tr-TR" b="1" dirty="0" smtClean="0">
                <a:solidFill>
                  <a:srgbClr val="FF0000"/>
                </a:solidFill>
              </a:rPr>
              <a:t>Fizik      :7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Kimya   :7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Biyoloji :6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5196114" y="3483429"/>
            <a:ext cx="3947886" cy="20029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rgbClr val="FF0000"/>
                </a:solidFill>
              </a:rPr>
              <a:t>Sosyal Bilimler</a:t>
            </a:r>
            <a:endParaRPr lang="en-US" sz="1400" b="1" dirty="0" smtClean="0">
              <a:solidFill>
                <a:srgbClr val="FF0000"/>
              </a:solidFill>
            </a:endParaRPr>
          </a:p>
          <a:p>
            <a:r>
              <a:rPr lang="tr-TR" sz="1400" b="1" dirty="0" smtClean="0">
                <a:solidFill>
                  <a:srgbClr val="FF0000"/>
                </a:solidFill>
              </a:rPr>
              <a:t>Coğrafya                                   :5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Din Kültürü ve Ahlak Bilgisi :5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Felsefe                                      :5</a:t>
            </a:r>
          </a:p>
          <a:p>
            <a:r>
              <a:rPr lang="tr-TR" sz="1400" b="1" dirty="0" smtClean="0">
                <a:solidFill>
                  <a:srgbClr val="FF0000"/>
                </a:solidFill>
              </a:rPr>
              <a:t>Tarih                                          :5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1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7" grpId="0"/>
      <p:bldP spid="36" grpId="0" animBg="1"/>
      <p:bldP spid="38" grpId="0" animBg="1"/>
      <p:bldP spid="39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457281"/>
            <a:ext cx="914400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en-US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1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0" name="Group 3"/>
          <p:cNvGrpSpPr/>
          <p:nvPr/>
        </p:nvGrpSpPr>
        <p:grpSpPr>
          <a:xfrm>
            <a:off x="-135327" y="0"/>
            <a:ext cx="9144000" cy="1200329"/>
            <a:chOff x="-218536" y="-1046798"/>
            <a:chExt cx="12192000" cy="1600439"/>
          </a:xfrm>
        </p:grpSpPr>
        <p:sp>
          <p:nvSpPr>
            <p:cNvPr id="28" name="TextBox 4"/>
            <p:cNvSpPr txBox="1"/>
            <p:nvPr/>
          </p:nvSpPr>
          <p:spPr>
            <a:xfrm>
              <a:off x="-218536" y="-1046798"/>
              <a:ext cx="12192000" cy="1600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tr-TR" sz="4800" b="1" cap="all" dirty="0" smtClean="0">
                  <a:ln/>
                  <a:solidFill>
                    <a:srgbClr val="0070C0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latin typeface="Arial Black" pitchFamily="34" charset="0"/>
                </a:rPr>
                <a:t>TYT</a:t>
              </a:r>
            </a:p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9" name="Rectangle 5"/>
            <p:cNvSpPr/>
            <p:nvPr/>
          </p:nvSpPr>
          <p:spPr>
            <a:xfrm>
              <a:off x="324617" y="-345078"/>
              <a:ext cx="10944665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7" name="3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39" name="38 Diyagram"/>
          <p:cNvGraphicFramePr/>
          <p:nvPr>
            <p:extLst>
              <p:ext uri="{D42A27DB-BD31-4B8C-83A1-F6EECF244321}">
                <p14:modId xmlns:p14="http://schemas.microsoft.com/office/powerpoint/2010/main" val="2735039272"/>
              </p:ext>
            </p:extLst>
          </p:nvPr>
        </p:nvGraphicFramePr>
        <p:xfrm>
          <a:off x="0" y="2554513"/>
          <a:ext cx="9143999" cy="289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" name="39 Grup"/>
          <p:cNvGrpSpPr/>
          <p:nvPr/>
        </p:nvGrpSpPr>
        <p:grpSpPr>
          <a:xfrm>
            <a:off x="3414800" y="2022217"/>
            <a:ext cx="2492513" cy="1258012"/>
            <a:chOff x="658905" y="1300130"/>
            <a:chExt cx="1227180" cy="818529"/>
          </a:xfrm>
        </p:grpSpPr>
        <p:sp>
          <p:nvSpPr>
            <p:cNvPr id="44" name="43 Dikdörtgen"/>
            <p:cNvSpPr/>
            <p:nvPr/>
          </p:nvSpPr>
          <p:spPr>
            <a:xfrm>
              <a:off x="658905" y="1300130"/>
              <a:ext cx="1227180" cy="818529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Dikdörtgen"/>
            <p:cNvSpPr/>
            <p:nvPr/>
          </p:nvSpPr>
          <p:spPr>
            <a:xfrm>
              <a:off x="855254" y="1300130"/>
              <a:ext cx="1030831" cy="8185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99568" rIns="99568" bIns="99568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400" kern="1200" dirty="0" smtClean="0"/>
                <a:t>TEST ORANLARI</a:t>
              </a:r>
              <a:endParaRPr lang="tr-TR" sz="1400" kern="1200" dirty="0"/>
            </a:p>
          </p:txBody>
        </p:sp>
      </p:grpSp>
      <p:grpSp>
        <p:nvGrpSpPr>
          <p:cNvPr id="41" name="40 Grup"/>
          <p:cNvGrpSpPr/>
          <p:nvPr/>
        </p:nvGrpSpPr>
        <p:grpSpPr>
          <a:xfrm>
            <a:off x="2206172" y="1665939"/>
            <a:ext cx="1401282" cy="1294975"/>
            <a:chOff x="4409" y="972882"/>
            <a:chExt cx="818120" cy="818120"/>
          </a:xfrm>
        </p:grpSpPr>
        <p:sp>
          <p:nvSpPr>
            <p:cNvPr id="42" name="41 Oval"/>
            <p:cNvSpPr/>
            <p:nvPr/>
          </p:nvSpPr>
          <p:spPr>
            <a:xfrm>
              <a:off x="4409" y="972882"/>
              <a:ext cx="818120" cy="81812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Oval 6"/>
            <p:cNvSpPr/>
            <p:nvPr/>
          </p:nvSpPr>
          <p:spPr>
            <a:xfrm>
              <a:off x="124220" y="1092693"/>
              <a:ext cx="578498" cy="5784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600" kern="1200" dirty="0" smtClean="0"/>
                <a:t>TYT</a:t>
              </a:r>
              <a:endParaRPr lang="tr-TR" sz="2600" kern="1200" dirty="0"/>
            </a:p>
          </p:txBody>
        </p:sp>
      </p:grpSp>
      <p:sp>
        <p:nvSpPr>
          <p:cNvPr id="15" name="Metin kutusu 14"/>
          <p:cNvSpPr txBox="1"/>
          <p:nvPr/>
        </p:nvSpPr>
        <p:spPr>
          <a:xfrm>
            <a:off x="140277" y="5699551"/>
            <a:ext cx="8863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</a:rPr>
              <a:t>TYT </a:t>
            </a:r>
            <a:r>
              <a:rPr lang="tr-TR" sz="1600" b="1" dirty="0">
                <a:solidFill>
                  <a:srgbClr val="FF0000"/>
                </a:solidFill>
              </a:rPr>
              <a:t>puanının hesaplanabilmesi için</a:t>
            </a:r>
            <a:r>
              <a:rPr lang="tr-TR" sz="1600" b="1" dirty="0"/>
              <a:t> adayların </a:t>
            </a:r>
            <a:r>
              <a:rPr lang="tr-TR" sz="1600" b="1" dirty="0">
                <a:solidFill>
                  <a:srgbClr val="FF0000"/>
                </a:solidFill>
              </a:rPr>
              <a:t>Temel Matematik</a:t>
            </a:r>
            <a:r>
              <a:rPr lang="tr-TR" sz="1600" b="1" dirty="0"/>
              <a:t> Testi veya </a:t>
            </a:r>
            <a:r>
              <a:rPr lang="tr-TR" sz="1600" b="1" dirty="0">
                <a:solidFill>
                  <a:srgbClr val="FF0000"/>
                </a:solidFill>
              </a:rPr>
              <a:t>Türkçe</a:t>
            </a:r>
            <a:r>
              <a:rPr lang="tr-TR" sz="1600" b="1" dirty="0"/>
              <a:t> Testinden </a:t>
            </a:r>
            <a:r>
              <a:rPr lang="tr-TR" sz="1600" b="1" dirty="0">
                <a:solidFill>
                  <a:srgbClr val="FF0000"/>
                </a:solidFill>
              </a:rPr>
              <a:t>en az 0,5 </a:t>
            </a:r>
            <a:r>
              <a:rPr lang="tr-TR" sz="1600" b="1" dirty="0"/>
              <a:t>veya daha fazla ham puan almış olmaları gerekmektedir. Yalnızca bu koşulları sağlayan adaylar için </a:t>
            </a:r>
            <a:r>
              <a:rPr lang="tr-TR" sz="1600" b="1" dirty="0" smtClean="0"/>
              <a:t>TYT </a:t>
            </a:r>
            <a:r>
              <a:rPr lang="tr-TR" sz="1600" b="1" dirty="0"/>
              <a:t>puanı </a:t>
            </a:r>
            <a:r>
              <a:rPr lang="tr-TR" sz="1600" b="1" dirty="0" smtClean="0"/>
              <a:t>hesaplanacaktır.</a:t>
            </a: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5154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TYT PUAN HESABI</a:t>
            </a:r>
            <a:endParaRPr lang="tr-TR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5 Diyagram"/>
          <p:cNvGraphicFramePr/>
          <p:nvPr/>
        </p:nvGraphicFramePr>
        <p:xfrm>
          <a:off x="769257" y="1208315"/>
          <a:ext cx="7503885" cy="4147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Artı"/>
          <p:cNvSpPr/>
          <p:nvPr/>
        </p:nvSpPr>
        <p:spPr>
          <a:xfrm>
            <a:off x="2757714" y="2002972"/>
            <a:ext cx="914400" cy="9144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Artı"/>
          <p:cNvSpPr/>
          <p:nvPr/>
        </p:nvSpPr>
        <p:spPr>
          <a:xfrm>
            <a:off x="5319485" y="1966686"/>
            <a:ext cx="914400" cy="9144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Artı"/>
          <p:cNvSpPr/>
          <p:nvPr/>
        </p:nvSpPr>
        <p:spPr>
          <a:xfrm>
            <a:off x="7859486" y="1995714"/>
            <a:ext cx="914400" cy="9144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Artı"/>
          <p:cNvSpPr/>
          <p:nvPr/>
        </p:nvSpPr>
        <p:spPr>
          <a:xfrm>
            <a:off x="3882571" y="3563257"/>
            <a:ext cx="914400" cy="914400"/>
          </a:xfrm>
          <a:prstGeom prst="mathPlu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11 Eşittir"/>
          <p:cNvSpPr/>
          <p:nvPr/>
        </p:nvSpPr>
        <p:spPr>
          <a:xfrm>
            <a:off x="2525486" y="5254171"/>
            <a:ext cx="914400" cy="9144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grpSp>
        <p:nvGrpSpPr>
          <p:cNvPr id="13" name="12 Grup"/>
          <p:cNvGrpSpPr/>
          <p:nvPr/>
        </p:nvGrpSpPr>
        <p:grpSpPr>
          <a:xfrm>
            <a:off x="3544660" y="5047797"/>
            <a:ext cx="2344964" cy="1406978"/>
            <a:chOff x="5158920" y="2190976"/>
            <a:chExt cx="2344964" cy="1406978"/>
          </a:xfrm>
        </p:grpSpPr>
        <p:sp>
          <p:nvSpPr>
            <p:cNvPr id="14" name="13 Dikdörtgen"/>
            <p:cNvSpPr/>
            <p:nvPr/>
          </p:nvSpPr>
          <p:spPr>
            <a:xfrm>
              <a:off x="5158920" y="2190976"/>
              <a:ext cx="2344964" cy="1406978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Dikdörtgen"/>
            <p:cNvSpPr/>
            <p:nvPr/>
          </p:nvSpPr>
          <p:spPr>
            <a:xfrm>
              <a:off x="5158920" y="2190976"/>
              <a:ext cx="2344964" cy="14069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>
                  <a:solidFill>
                    <a:schemeClr val="tx1"/>
                  </a:solidFill>
                </a:rPr>
                <a:t>TYT TAM PUAN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1800" kern="1200" dirty="0" smtClean="0">
                  <a:solidFill>
                    <a:schemeClr val="tx1"/>
                  </a:solidFill>
                </a:rPr>
                <a:t>500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1800" kern="12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3 İçerik Yer Tutucusu" descr="yks-soru-sayila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3604" y="1167124"/>
            <a:ext cx="4882078" cy="5046812"/>
          </a:xfrm>
        </p:spPr>
      </p:pic>
      <p:sp>
        <p:nvSpPr>
          <p:cNvPr id="5" name="TextBox 4"/>
          <p:cNvSpPr txBox="1"/>
          <p:nvPr/>
        </p:nvSpPr>
        <p:spPr>
          <a:xfrm>
            <a:off x="-166254" y="21771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Ayt</a:t>
            </a:r>
            <a:r>
              <a:rPr lang="tr-TR" sz="40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 soru </a:t>
            </a:r>
            <a:r>
              <a:rPr lang="tr-TR" sz="4000" b="1" cap="all" dirty="0" err="1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rPr>
              <a:t>sayIlarI</a:t>
            </a:r>
            <a:endParaRPr lang="tr-TR" sz="4000" b="1" cap="all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  <a:p>
            <a:pPr algn="ctr"/>
            <a:endParaRPr lang="en-US" sz="24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bas Neue" panose="020B0606020202050201" pitchFamily="34" charset="0"/>
            </a:endParaRPr>
          </a:p>
        </p:txBody>
      </p:sp>
      <p:sp>
        <p:nvSpPr>
          <p:cNvPr id="8" name="7 Oval"/>
          <p:cNvSpPr/>
          <p:nvPr/>
        </p:nvSpPr>
        <p:spPr>
          <a:xfrm>
            <a:off x="249380" y="1167124"/>
            <a:ext cx="1745676" cy="16354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Oval"/>
          <p:cNvSpPr/>
          <p:nvPr/>
        </p:nvSpPr>
        <p:spPr>
          <a:xfrm>
            <a:off x="1969324" y="4035631"/>
            <a:ext cx="1470562" cy="133201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180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DAKİKA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9 Resim" descr="forum_eylemce_clock_8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819" y="3813262"/>
            <a:ext cx="1760612" cy="17725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11" name="10 Oval"/>
          <p:cNvSpPr/>
          <p:nvPr/>
        </p:nvSpPr>
        <p:spPr>
          <a:xfrm>
            <a:off x="1983181" y="1520041"/>
            <a:ext cx="1306286" cy="12469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160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356350"/>
            <a:ext cx="606056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Dikdörtgen"/>
          <p:cNvSpPr/>
          <p:nvPr/>
        </p:nvSpPr>
        <p:spPr>
          <a:xfrm>
            <a:off x="0" y="0"/>
            <a:ext cx="9144000" cy="7982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TextBox 4"/>
          <p:cNvSpPr txBox="1"/>
          <p:nvPr/>
        </p:nvSpPr>
        <p:spPr>
          <a:xfrm>
            <a:off x="-163902" y="104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ea typeface="Roboto Bk" pitchFamily="2" charset="0"/>
              </a:rPr>
              <a:t>DİL </a:t>
            </a:r>
            <a:r>
              <a:rPr lang="tr-TR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Roboto Bk" pitchFamily="2" charset="0"/>
              </a:rPr>
              <a:t>SINAVI</a:t>
            </a:r>
            <a:endParaRPr lang="tr-TR" sz="4000" b="1" dirty="0" smtClean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  <a:p>
            <a:pPr algn="ctr"/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ea typeface="Roboto Bk" pitchFamily="2" charset="0"/>
            </a:endParaRPr>
          </a:p>
        </p:txBody>
      </p:sp>
      <p:pic>
        <p:nvPicPr>
          <p:cNvPr id="12" name="11 Resim" descr="foreign-langu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3608"/>
            <a:ext cx="3133061" cy="3133061"/>
          </a:xfrm>
          <a:prstGeom prst="rect">
            <a:avLst/>
          </a:prstGeom>
        </p:spPr>
      </p:pic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43AE-4F20-4B40-B91B-135E9B6A23D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19 Oval"/>
          <p:cNvSpPr/>
          <p:nvPr/>
        </p:nvSpPr>
        <p:spPr>
          <a:xfrm>
            <a:off x="4110179" y="1704153"/>
            <a:ext cx="1745676" cy="1635453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Sayısı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5801093" y="4035632"/>
            <a:ext cx="1586677" cy="13201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120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DAKİKA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22 Resim" descr="forum_eylemce_clock_8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82046" y="3798749"/>
            <a:ext cx="1760612" cy="177250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4" name="23 Oval"/>
          <p:cNvSpPr/>
          <p:nvPr/>
        </p:nvSpPr>
        <p:spPr>
          <a:xfrm>
            <a:off x="5858494" y="1897413"/>
            <a:ext cx="1306286" cy="124691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smtClean="0">
                <a:solidFill>
                  <a:srgbClr val="0070C0"/>
                </a:solidFill>
              </a:rPr>
              <a:t>80</a:t>
            </a:r>
            <a:endParaRPr lang="tr-T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Dikdörtgen"/>
          <p:cNvSpPr/>
          <p:nvPr/>
        </p:nvSpPr>
        <p:spPr>
          <a:xfrm>
            <a:off x="0" y="0"/>
            <a:ext cx="9144000" cy="9920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09577" y="1471837"/>
          <a:ext cx="8448673" cy="483870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714748"/>
                <a:gridCol w="1352550"/>
                <a:gridCol w="1162050"/>
                <a:gridCol w="1209675"/>
                <a:gridCol w="1009650"/>
              </a:tblGrid>
              <a:tr h="489910">
                <a:tc rowSpan="2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PUAN TÜRLERİ</a:t>
                      </a:r>
                      <a:endParaRPr lang="tr-TR" dirty="0"/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ALAN YETERLİLİK TESTLERİ </a:t>
                      </a:r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1409331"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Türk Dili ve Edebiyatı- Sosyal Bilimler-1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Sosyal Bilimler-2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 Matematik</a:t>
                      </a:r>
                      <a:endParaRPr lang="tr-T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/>
                        <a:t>Fen Bilimleri</a:t>
                      </a:r>
                      <a:endParaRPr lang="tr-TR" sz="1600" b="1" dirty="0"/>
                    </a:p>
                  </a:txBody>
                  <a:tcPr anchor="ctr"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SÖZEL PUAN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SAYISAL PUAN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EŞİT AĞIRLIK PUANI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SÖZEL + EŞİT AĞIRLIK PUANI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SAYISAL + EŞİT AĞIRLIK PUANI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89910">
                <a:tc>
                  <a:txBody>
                    <a:bodyPr/>
                    <a:lstStyle/>
                    <a:p>
                      <a:pPr algn="l"/>
                      <a:r>
                        <a:rPr lang="tr-TR" sz="1600" dirty="0" smtClean="0"/>
                        <a:t>SÖZEL + SAYISAL + EŞİT AĞIRLIK  PUANI</a:t>
                      </a:r>
                      <a:endParaRPr lang="tr-T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8 Resim" descr="120px-Orange_check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91593"/>
            <a:ext cx="314325" cy="314325"/>
          </a:xfrm>
          <a:prstGeom prst="rect">
            <a:avLst/>
          </a:prstGeom>
        </p:spPr>
      </p:pic>
      <p:pic>
        <p:nvPicPr>
          <p:cNvPr id="10" name="9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3708" y="4943929"/>
            <a:ext cx="323850" cy="323850"/>
          </a:xfrm>
          <a:prstGeom prst="rect">
            <a:avLst/>
          </a:prstGeom>
        </p:spPr>
      </p:pic>
      <p:pic>
        <p:nvPicPr>
          <p:cNvPr id="11" name="10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2018" y="3896179"/>
            <a:ext cx="285750" cy="285750"/>
          </a:xfrm>
          <a:prstGeom prst="rect">
            <a:avLst/>
          </a:prstGeom>
        </p:spPr>
      </p:pic>
      <p:pic>
        <p:nvPicPr>
          <p:cNvPr id="12" name="11 Resim" descr="120px-Orange_check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4225" y="3947886"/>
            <a:ext cx="266700" cy="266700"/>
          </a:xfrm>
          <a:prstGeom prst="rect">
            <a:avLst/>
          </a:prstGeom>
        </p:spPr>
      </p:pic>
      <p:pic>
        <p:nvPicPr>
          <p:cNvPr id="13" name="12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28243" y="4419600"/>
            <a:ext cx="295275" cy="295275"/>
          </a:xfrm>
          <a:prstGeom prst="rect">
            <a:avLst/>
          </a:prstGeom>
        </p:spPr>
      </p:pic>
      <p:pic>
        <p:nvPicPr>
          <p:cNvPr id="14" name="13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15175" y="4472214"/>
            <a:ext cx="276225" cy="276225"/>
          </a:xfrm>
          <a:prstGeom prst="rect">
            <a:avLst/>
          </a:prstGeom>
        </p:spPr>
      </p:pic>
      <p:pic>
        <p:nvPicPr>
          <p:cNvPr id="15" name="14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14571" y="3554186"/>
            <a:ext cx="276225" cy="276225"/>
          </a:xfrm>
          <a:prstGeom prst="rect">
            <a:avLst/>
          </a:prstGeom>
        </p:spPr>
      </p:pic>
      <p:pic>
        <p:nvPicPr>
          <p:cNvPr id="16" name="15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8739" y="5502275"/>
            <a:ext cx="304800" cy="304800"/>
          </a:xfrm>
          <a:prstGeom prst="rect">
            <a:avLst/>
          </a:prstGeom>
        </p:spPr>
      </p:pic>
      <p:pic>
        <p:nvPicPr>
          <p:cNvPr id="17" name="16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0772" y="5493205"/>
            <a:ext cx="323850" cy="323850"/>
          </a:xfrm>
          <a:prstGeom prst="rect">
            <a:avLst/>
          </a:prstGeom>
        </p:spPr>
      </p:pic>
      <p:pic>
        <p:nvPicPr>
          <p:cNvPr id="18" name="17 Resim" descr="120px-Orange_check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4203" y="4987018"/>
            <a:ext cx="295275" cy="295275"/>
          </a:xfrm>
          <a:prstGeom prst="rect">
            <a:avLst/>
          </a:prstGeom>
        </p:spPr>
      </p:pic>
      <p:pic>
        <p:nvPicPr>
          <p:cNvPr id="19" name="18 Resim" descr="120px-Orange_check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016" y="4925333"/>
            <a:ext cx="323850" cy="323850"/>
          </a:xfrm>
          <a:prstGeom prst="rect">
            <a:avLst/>
          </a:prstGeom>
        </p:spPr>
      </p:pic>
      <p:pic>
        <p:nvPicPr>
          <p:cNvPr id="20" name="19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25004" y="5954939"/>
            <a:ext cx="304800" cy="304800"/>
          </a:xfrm>
          <a:prstGeom prst="rect">
            <a:avLst/>
          </a:prstGeom>
        </p:spPr>
      </p:pic>
      <p:pic>
        <p:nvPicPr>
          <p:cNvPr id="21" name="20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95825" y="5978072"/>
            <a:ext cx="304800" cy="304800"/>
          </a:xfrm>
          <a:prstGeom prst="rect">
            <a:avLst/>
          </a:prstGeom>
        </p:spPr>
      </p:pic>
      <p:pic>
        <p:nvPicPr>
          <p:cNvPr id="22" name="21 Resim" descr="120px-Orange_check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91286" y="5483225"/>
            <a:ext cx="276225" cy="276225"/>
          </a:xfrm>
          <a:prstGeom prst="rect">
            <a:avLst/>
          </a:prstGeom>
        </p:spPr>
      </p:pic>
      <p:pic>
        <p:nvPicPr>
          <p:cNvPr id="23" name="22 Resim" descr="120px-Orange_check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1718" y="5987597"/>
            <a:ext cx="304800" cy="304800"/>
          </a:xfrm>
          <a:prstGeom prst="rect">
            <a:avLst/>
          </a:prstGeom>
        </p:spPr>
      </p:pic>
      <p:pic>
        <p:nvPicPr>
          <p:cNvPr id="24" name="23 Resim" descr="120px-Orange_check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05196" y="5997575"/>
            <a:ext cx="285750" cy="285750"/>
          </a:xfrm>
          <a:prstGeom prst="rect">
            <a:avLst/>
          </a:prstGeom>
        </p:spPr>
      </p:pic>
      <p:grpSp>
        <p:nvGrpSpPr>
          <p:cNvPr id="26" name="Group 3"/>
          <p:cNvGrpSpPr/>
          <p:nvPr/>
        </p:nvGrpSpPr>
        <p:grpSpPr>
          <a:xfrm>
            <a:off x="-163902" y="53000"/>
            <a:ext cx="9144000" cy="651248"/>
            <a:chOff x="-218536" y="-1131860"/>
            <a:chExt cx="12192000" cy="868332"/>
          </a:xfrm>
        </p:grpSpPr>
        <p:sp>
          <p:nvSpPr>
            <p:cNvPr id="27" name="TextBox 4"/>
            <p:cNvSpPr txBox="1"/>
            <p:nvPr/>
          </p:nvSpPr>
          <p:spPr>
            <a:xfrm>
              <a:off x="-218536" y="-1131860"/>
              <a:ext cx="12192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endParaRPr lang="en-US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bas Neue" panose="020B0606020202050201" pitchFamily="34" charset="0"/>
              </a:endParaRPr>
            </a:p>
          </p:txBody>
        </p:sp>
        <p:sp>
          <p:nvSpPr>
            <p:cNvPr id="28" name="Rectangle 5"/>
            <p:cNvSpPr/>
            <p:nvPr/>
          </p:nvSpPr>
          <p:spPr>
            <a:xfrm>
              <a:off x="367695" y="-879082"/>
              <a:ext cx="10944665" cy="615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HANGİ TESTLER ÇÖZÜLMELİ?</a:t>
              </a:r>
              <a:endParaRPr lang="en-US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30" name="29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472464" y="6312808"/>
            <a:ext cx="2057400" cy="365125"/>
          </a:xfrm>
        </p:spPr>
        <p:txBody>
          <a:bodyPr/>
          <a:lstStyle/>
          <a:p>
            <a:fld id="{2F0443AE-4F20-4B40-B91B-135E9B6A23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EF0000"/>
      </a:accent1>
      <a:accent2>
        <a:srgbClr val="FFC30B"/>
      </a:accent2>
      <a:accent3>
        <a:srgbClr val="6DAA2D"/>
      </a:accent3>
      <a:accent4>
        <a:srgbClr val="01E569"/>
      </a:accent4>
      <a:accent5>
        <a:srgbClr val="05BBFF"/>
      </a:accent5>
      <a:accent6>
        <a:srgbClr val="008BEF"/>
      </a:accent6>
      <a:hlink>
        <a:srgbClr val="FF9A07"/>
      </a:hlink>
      <a:folHlink>
        <a:srgbClr val="3ECCB4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727</Words>
  <Application>Microsoft Office PowerPoint</Application>
  <PresentationFormat>Ekran Gösterisi (4:3)</PresentationFormat>
  <Paragraphs>281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TYT PUAN HESABI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https://yokatlas.yok.gov.tr/</vt:lpstr>
      <vt:lpstr>EBA AKADEMİK DESTEK – EBA Şifresi İle Ücretsiz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LOVEISH</dc:creator>
  <cp:lastModifiedBy>user</cp:lastModifiedBy>
  <cp:revision>155</cp:revision>
  <dcterms:created xsi:type="dcterms:W3CDTF">2015-11-06T18:34:53Z</dcterms:created>
  <dcterms:modified xsi:type="dcterms:W3CDTF">2024-04-03T07:37:14Z</dcterms:modified>
</cp:coreProperties>
</file>